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gif" ContentType="image/gif"/>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60" r:id="rId1"/>
  </p:sldMasterIdLst>
  <p:notesMasterIdLst>
    <p:notesMasterId r:id="rId18"/>
  </p:notesMasterIdLst>
  <p:handoutMasterIdLst>
    <p:handoutMasterId r:id="rId19"/>
  </p:handoutMasterIdLst>
  <p:sldIdLst>
    <p:sldId id="339" r:id="rId2"/>
    <p:sldId id="349" r:id="rId3"/>
    <p:sldId id="361" r:id="rId4"/>
    <p:sldId id="352" r:id="rId5"/>
    <p:sldId id="353" r:id="rId6"/>
    <p:sldId id="354" r:id="rId7"/>
    <p:sldId id="355" r:id="rId8"/>
    <p:sldId id="356" r:id="rId9"/>
    <p:sldId id="357" r:id="rId10"/>
    <p:sldId id="358" r:id="rId11"/>
    <p:sldId id="364" r:id="rId12"/>
    <p:sldId id="363" r:id="rId13"/>
    <p:sldId id="365" r:id="rId14"/>
    <p:sldId id="362" r:id="rId15"/>
    <p:sldId id="359" r:id="rId16"/>
    <p:sldId id="360" r:id="rId17"/>
  </p:sldIdLst>
  <p:sldSz cx="9144000" cy="6858000" type="screen4x3"/>
  <p:notesSz cx="7010400" cy="9223375"/>
  <p:defaultTextStyle>
    <a:defPPr>
      <a:defRPr lang="en-US"/>
    </a:defPPr>
    <a:lvl1pPr algn="l" rtl="0" eaLnBrk="0" fontAlgn="base" hangingPunct="0">
      <a:spcBef>
        <a:spcPct val="0"/>
      </a:spcBef>
      <a:spcAft>
        <a:spcPct val="0"/>
      </a:spcAft>
      <a:defRPr kern="1200">
        <a:solidFill>
          <a:schemeClr val="tx1"/>
        </a:solidFill>
        <a:latin typeface="Calibri Light" charset="0"/>
        <a:ea typeface="ＭＳ Ｐゴシック" charset="-128"/>
        <a:cs typeface="ＭＳ Ｐゴシック" charset="-128"/>
      </a:defRPr>
    </a:lvl1pPr>
    <a:lvl2pPr marL="457200" algn="l" rtl="0" eaLnBrk="0" fontAlgn="base" hangingPunct="0">
      <a:spcBef>
        <a:spcPct val="0"/>
      </a:spcBef>
      <a:spcAft>
        <a:spcPct val="0"/>
      </a:spcAft>
      <a:defRPr kern="1200">
        <a:solidFill>
          <a:schemeClr val="tx1"/>
        </a:solidFill>
        <a:latin typeface="Calibri Light" charset="0"/>
        <a:ea typeface="ＭＳ Ｐゴシック" charset="-128"/>
        <a:cs typeface="ＭＳ Ｐゴシック" charset="-128"/>
      </a:defRPr>
    </a:lvl2pPr>
    <a:lvl3pPr marL="914400" algn="l" rtl="0" eaLnBrk="0" fontAlgn="base" hangingPunct="0">
      <a:spcBef>
        <a:spcPct val="0"/>
      </a:spcBef>
      <a:spcAft>
        <a:spcPct val="0"/>
      </a:spcAft>
      <a:defRPr kern="1200">
        <a:solidFill>
          <a:schemeClr val="tx1"/>
        </a:solidFill>
        <a:latin typeface="Calibri Light" charset="0"/>
        <a:ea typeface="ＭＳ Ｐゴシック" charset="-128"/>
        <a:cs typeface="ＭＳ Ｐゴシック" charset="-128"/>
      </a:defRPr>
    </a:lvl3pPr>
    <a:lvl4pPr marL="1371600" algn="l" rtl="0" eaLnBrk="0" fontAlgn="base" hangingPunct="0">
      <a:spcBef>
        <a:spcPct val="0"/>
      </a:spcBef>
      <a:spcAft>
        <a:spcPct val="0"/>
      </a:spcAft>
      <a:defRPr kern="1200">
        <a:solidFill>
          <a:schemeClr val="tx1"/>
        </a:solidFill>
        <a:latin typeface="Calibri Light" charset="0"/>
        <a:ea typeface="ＭＳ Ｐゴシック" charset="-128"/>
        <a:cs typeface="ＭＳ Ｐゴシック" charset="-128"/>
      </a:defRPr>
    </a:lvl4pPr>
    <a:lvl5pPr marL="1828800" algn="l" rtl="0" eaLnBrk="0" fontAlgn="base" hangingPunct="0">
      <a:spcBef>
        <a:spcPct val="0"/>
      </a:spcBef>
      <a:spcAft>
        <a:spcPct val="0"/>
      </a:spcAft>
      <a:defRPr kern="1200">
        <a:solidFill>
          <a:schemeClr val="tx1"/>
        </a:solidFill>
        <a:latin typeface="Calibri Light" charset="0"/>
        <a:ea typeface="ＭＳ Ｐゴシック" charset="-128"/>
        <a:cs typeface="ＭＳ Ｐゴシック" charset="-128"/>
      </a:defRPr>
    </a:lvl5pPr>
    <a:lvl6pPr marL="2286000" algn="l" defTabSz="914400" rtl="0" eaLnBrk="1" latinLnBrk="0" hangingPunct="1">
      <a:defRPr kern="1200">
        <a:solidFill>
          <a:schemeClr val="tx1"/>
        </a:solidFill>
        <a:latin typeface="Calibri Light" charset="0"/>
        <a:ea typeface="ＭＳ Ｐゴシック" charset="-128"/>
        <a:cs typeface="ＭＳ Ｐゴシック" charset="-128"/>
      </a:defRPr>
    </a:lvl6pPr>
    <a:lvl7pPr marL="2743200" algn="l" defTabSz="914400" rtl="0" eaLnBrk="1" latinLnBrk="0" hangingPunct="1">
      <a:defRPr kern="1200">
        <a:solidFill>
          <a:schemeClr val="tx1"/>
        </a:solidFill>
        <a:latin typeface="Calibri Light" charset="0"/>
        <a:ea typeface="ＭＳ Ｐゴシック" charset="-128"/>
        <a:cs typeface="ＭＳ Ｐゴシック" charset="-128"/>
      </a:defRPr>
    </a:lvl7pPr>
    <a:lvl8pPr marL="3200400" algn="l" defTabSz="914400" rtl="0" eaLnBrk="1" latinLnBrk="0" hangingPunct="1">
      <a:defRPr kern="1200">
        <a:solidFill>
          <a:schemeClr val="tx1"/>
        </a:solidFill>
        <a:latin typeface="Calibri Light" charset="0"/>
        <a:ea typeface="ＭＳ Ｐゴシック" charset="-128"/>
        <a:cs typeface="ＭＳ Ｐゴシック" charset="-128"/>
      </a:defRPr>
    </a:lvl8pPr>
    <a:lvl9pPr marL="3657600" algn="l" defTabSz="914400" rtl="0" eaLnBrk="1" latinLnBrk="0" hangingPunct="1">
      <a:defRPr kern="1200">
        <a:solidFill>
          <a:schemeClr val="tx1"/>
        </a:solidFill>
        <a:latin typeface="Calibri Light" charset="0"/>
        <a:ea typeface="ＭＳ Ｐゴシック" charset="-128"/>
        <a:cs typeface="ＭＳ Ｐゴシック" charset="-128"/>
      </a:defRPr>
    </a:lvl9pPr>
  </p:defaultTextStyle>
  <p:extLst>
    <p:ext uri="{EFAFB233-063F-42B5-8137-9DF3F51BA10A}">
      <p15:sldGuideLst xmlns:p15="http://schemas.microsoft.com/office/powerpoint/2012/main">
        <p15:guide id="1" orient="horz" pos="2208">
          <p15:clr>
            <a:srgbClr val="A4A3A4"/>
          </p15:clr>
        </p15:guide>
        <p15:guide id="2" pos="2880">
          <p15:clr>
            <a:srgbClr val="A4A3A4"/>
          </p15:clr>
        </p15:guide>
        <p15:guide id="3" pos="144">
          <p15:clr>
            <a:srgbClr val="A4A3A4"/>
          </p15:clr>
        </p15:guide>
        <p15:guide id="4" pos="561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F2F4F3"/>
    <a:srgbClr val="D7DFE7"/>
    <a:srgbClr val="BCC8D4"/>
    <a:srgbClr val="579B89"/>
    <a:srgbClr val="306656"/>
    <a:srgbClr val="D6E1C7"/>
    <a:srgbClr val="E2D6DA"/>
    <a:srgbClr val="AFDAE6"/>
    <a:srgbClr val="71B2C7"/>
    <a:srgbClr val="AFDBE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632" autoAdjust="0"/>
    <p:restoredTop sz="92280" autoAdjust="0"/>
  </p:normalViewPr>
  <p:slideViewPr>
    <p:cSldViewPr snapToGrid="0">
      <p:cViewPr varScale="1">
        <p:scale>
          <a:sx n="68" d="100"/>
          <a:sy n="68" d="100"/>
        </p:scale>
        <p:origin x="1272" y="60"/>
      </p:cViewPr>
      <p:guideLst>
        <p:guide orient="horz" pos="2208"/>
        <p:guide pos="2880"/>
        <p:guide pos="144"/>
        <p:guide pos="5616"/>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Series 1</c:v>
                </c:pt>
              </c:strCache>
            </c:strRef>
          </c:tx>
          <c:spPr>
            <a:solidFill>
              <a:srgbClr val="AFDAE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Sheet1!$A$2:$A$17</c:f>
              <c:strCache>
                <c:ptCount val="16"/>
                <c:pt idx="0">
                  <c:v>AFF</c:v>
                </c:pt>
                <c:pt idx="1">
                  <c:v>AE</c:v>
                </c:pt>
                <c:pt idx="2">
                  <c:v>C</c:v>
                </c:pt>
                <c:pt idx="3">
                  <c:v>E</c:v>
                </c:pt>
                <c:pt idx="4">
                  <c:v>FI</c:v>
                </c:pt>
                <c:pt idx="5">
                  <c:v>HSW</c:v>
                </c:pt>
                <c:pt idx="6">
                  <c:v>H</c:v>
                </c:pt>
                <c:pt idx="7">
                  <c:v>IC</c:v>
                </c:pt>
                <c:pt idx="8">
                  <c:v>M</c:v>
                </c:pt>
                <c:pt idx="9">
                  <c:v>MQ</c:v>
                </c:pt>
                <c:pt idx="10">
                  <c:v>ProS</c:v>
                </c:pt>
                <c:pt idx="11">
                  <c:v>PubS</c:v>
                </c:pt>
                <c:pt idx="12">
                  <c:v>RES</c:v>
                </c:pt>
                <c:pt idx="13">
                  <c:v>TS</c:v>
                </c:pt>
                <c:pt idx="14">
                  <c:v>U</c:v>
                </c:pt>
                <c:pt idx="15">
                  <c:v>WR</c:v>
                </c:pt>
              </c:strCache>
            </c:strRef>
          </c:cat>
          <c:val>
            <c:numRef>
              <c:f>Sheet1!$B$2:$B$17</c:f>
              <c:numCache>
                <c:formatCode>General</c:formatCode>
                <c:ptCount val="16"/>
                <c:pt idx="0">
                  <c:v>510</c:v>
                </c:pt>
                <c:pt idx="1">
                  <c:v>65</c:v>
                </c:pt>
                <c:pt idx="2">
                  <c:v>742</c:v>
                </c:pt>
                <c:pt idx="3">
                  <c:v>277</c:v>
                </c:pt>
                <c:pt idx="4">
                  <c:v>676</c:v>
                </c:pt>
                <c:pt idx="5">
                  <c:v>119</c:v>
                </c:pt>
                <c:pt idx="6">
                  <c:v>562</c:v>
                </c:pt>
                <c:pt idx="7">
                  <c:v>1421</c:v>
                </c:pt>
                <c:pt idx="8">
                  <c:v>3364</c:v>
                </c:pt>
                <c:pt idx="9">
                  <c:v>249</c:v>
                </c:pt>
                <c:pt idx="10">
                  <c:v>623</c:v>
                </c:pt>
                <c:pt idx="11">
                  <c:v>1066</c:v>
                </c:pt>
                <c:pt idx="12">
                  <c:v>400</c:v>
                </c:pt>
                <c:pt idx="13">
                  <c:v>659</c:v>
                </c:pt>
                <c:pt idx="14">
                  <c:v>273</c:v>
                </c:pt>
                <c:pt idx="15">
                  <c:v>1295</c:v>
                </c:pt>
              </c:numCache>
            </c:numRef>
          </c:val>
        </c:ser>
        <c:dLbls>
          <c:dLblPos val="outEnd"/>
          <c:showLegendKey val="0"/>
          <c:showVal val="1"/>
          <c:showCatName val="0"/>
          <c:showSerName val="0"/>
          <c:showPercent val="0"/>
          <c:showBubbleSize val="0"/>
        </c:dLbls>
        <c:gapWidth val="219"/>
        <c:overlap val="-27"/>
        <c:axId val="270205832"/>
        <c:axId val="270206224"/>
      </c:barChart>
      <c:catAx>
        <c:axId val="2702058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70206224"/>
        <c:crosses val="autoZero"/>
        <c:auto val="1"/>
        <c:lblAlgn val="ctr"/>
        <c:lblOffset val="100"/>
        <c:noMultiLvlLbl val="0"/>
      </c:catAx>
      <c:valAx>
        <c:axId val="27020622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7020583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Series 1</c:v>
                </c:pt>
              </c:strCache>
            </c:strRef>
          </c:tx>
          <c:spPr>
            <a:solidFill>
              <a:srgbClr val="E2D6DA"/>
            </a:solidFill>
            <a:ln>
              <a:noFill/>
            </a:ln>
            <a:effectLst/>
          </c:spPr>
          <c:invertIfNegative val="0"/>
          <c:dLbls>
            <c:numFmt formatCode="0.0%"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Sheet1!$A$2:$A$17</c:f>
              <c:strCache>
                <c:ptCount val="16"/>
                <c:pt idx="0">
                  <c:v>AFF</c:v>
                </c:pt>
                <c:pt idx="1">
                  <c:v>AE</c:v>
                </c:pt>
                <c:pt idx="2">
                  <c:v>C</c:v>
                </c:pt>
                <c:pt idx="3">
                  <c:v>E</c:v>
                </c:pt>
                <c:pt idx="4">
                  <c:v>FI</c:v>
                </c:pt>
                <c:pt idx="5">
                  <c:v>HSW</c:v>
                </c:pt>
                <c:pt idx="6">
                  <c:v>H</c:v>
                </c:pt>
                <c:pt idx="7">
                  <c:v>IC</c:v>
                </c:pt>
                <c:pt idx="8">
                  <c:v>M</c:v>
                </c:pt>
                <c:pt idx="9">
                  <c:v>MQ</c:v>
                </c:pt>
                <c:pt idx="10">
                  <c:v>ProS</c:v>
                </c:pt>
                <c:pt idx="11">
                  <c:v>PubS</c:v>
                </c:pt>
                <c:pt idx="12">
                  <c:v>RES</c:v>
                </c:pt>
                <c:pt idx="13">
                  <c:v>TS</c:v>
                </c:pt>
                <c:pt idx="14">
                  <c:v>U</c:v>
                </c:pt>
                <c:pt idx="15">
                  <c:v>WR</c:v>
                </c:pt>
              </c:strCache>
            </c:strRef>
          </c:cat>
          <c:val>
            <c:numRef>
              <c:f>Sheet1!$B$2:$B$17</c:f>
              <c:numCache>
                <c:formatCode>0.00%</c:formatCode>
                <c:ptCount val="16"/>
                <c:pt idx="0">
                  <c:v>6.4000000000000001E-2</c:v>
                </c:pt>
                <c:pt idx="1">
                  <c:v>3.5000000000000003E-2</c:v>
                </c:pt>
                <c:pt idx="2">
                  <c:v>4.7E-2</c:v>
                </c:pt>
                <c:pt idx="3">
                  <c:v>3.5000000000000003E-2</c:v>
                </c:pt>
                <c:pt idx="4">
                  <c:v>4.5999999999999999E-2</c:v>
                </c:pt>
                <c:pt idx="5">
                  <c:v>2.3E-2</c:v>
                </c:pt>
                <c:pt idx="6">
                  <c:v>4.8000000000000001E-2</c:v>
                </c:pt>
                <c:pt idx="7">
                  <c:v>0.115</c:v>
                </c:pt>
                <c:pt idx="8">
                  <c:v>4.2000000000000003E-2</c:v>
                </c:pt>
                <c:pt idx="9">
                  <c:v>4.1000000000000002E-2</c:v>
                </c:pt>
                <c:pt idx="10">
                  <c:v>3.6999999999999998E-2</c:v>
                </c:pt>
                <c:pt idx="11">
                  <c:v>6.5000000000000002E-2</c:v>
                </c:pt>
                <c:pt idx="12">
                  <c:v>2.4E-2</c:v>
                </c:pt>
                <c:pt idx="13">
                  <c:v>5.6000000000000001E-2</c:v>
                </c:pt>
                <c:pt idx="14">
                  <c:v>4.4999999999999998E-2</c:v>
                </c:pt>
                <c:pt idx="15">
                  <c:v>3.4000000000000002E-2</c:v>
                </c:pt>
              </c:numCache>
            </c:numRef>
          </c:val>
        </c:ser>
        <c:dLbls>
          <c:dLblPos val="outEnd"/>
          <c:showLegendKey val="0"/>
          <c:showVal val="1"/>
          <c:showCatName val="0"/>
          <c:showSerName val="0"/>
          <c:showPercent val="0"/>
          <c:showBubbleSize val="0"/>
        </c:dLbls>
        <c:gapWidth val="219"/>
        <c:overlap val="-27"/>
        <c:axId val="358827064"/>
        <c:axId val="358827456"/>
      </c:barChart>
      <c:catAx>
        <c:axId val="3588270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58827456"/>
        <c:crosses val="autoZero"/>
        <c:auto val="1"/>
        <c:lblAlgn val="ctr"/>
        <c:lblOffset val="100"/>
        <c:noMultiLvlLbl val="0"/>
      </c:catAx>
      <c:valAx>
        <c:axId val="358827456"/>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5882706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Series 1</c:v>
                </c:pt>
              </c:strCache>
            </c:strRef>
          </c:tx>
          <c:spPr>
            <a:solidFill>
              <a:srgbClr val="D6E1C7"/>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Sheet1!$A$2:$A$17</c:f>
              <c:numCache>
                <c:formatCode>General</c:formatCode>
                <c:ptCount val="16"/>
                <c:pt idx="0">
                  <c:v>2020</c:v>
                </c:pt>
                <c:pt idx="1">
                  <c:v>2021</c:v>
                </c:pt>
                <c:pt idx="2">
                  <c:v>2022</c:v>
                </c:pt>
                <c:pt idx="3">
                  <c:v>2023</c:v>
                </c:pt>
                <c:pt idx="4">
                  <c:v>2024</c:v>
                </c:pt>
                <c:pt idx="5">
                  <c:v>2025</c:v>
                </c:pt>
                <c:pt idx="6">
                  <c:v>2026</c:v>
                </c:pt>
                <c:pt idx="7">
                  <c:v>2027</c:v>
                </c:pt>
                <c:pt idx="8">
                  <c:v>2028</c:v>
                </c:pt>
                <c:pt idx="9">
                  <c:v>2029</c:v>
                </c:pt>
                <c:pt idx="10">
                  <c:v>2030</c:v>
                </c:pt>
                <c:pt idx="11">
                  <c:v>2031</c:v>
                </c:pt>
                <c:pt idx="12">
                  <c:v>2032</c:v>
                </c:pt>
                <c:pt idx="13">
                  <c:v>2033</c:v>
                </c:pt>
                <c:pt idx="14">
                  <c:v>2034</c:v>
                </c:pt>
                <c:pt idx="15">
                  <c:v>2035</c:v>
                </c:pt>
              </c:numCache>
            </c:numRef>
          </c:cat>
          <c:val>
            <c:numRef>
              <c:f>Sheet1!$B$2:$B$17</c:f>
              <c:numCache>
                <c:formatCode>General</c:formatCode>
                <c:ptCount val="16"/>
                <c:pt idx="0">
                  <c:v>163</c:v>
                </c:pt>
                <c:pt idx="1">
                  <c:v>175</c:v>
                </c:pt>
                <c:pt idx="2">
                  <c:v>185</c:v>
                </c:pt>
                <c:pt idx="3">
                  <c:v>181</c:v>
                </c:pt>
                <c:pt idx="4">
                  <c:v>170</c:v>
                </c:pt>
                <c:pt idx="5">
                  <c:v>168</c:v>
                </c:pt>
                <c:pt idx="6">
                  <c:v>171</c:v>
                </c:pt>
                <c:pt idx="7">
                  <c:v>181</c:v>
                </c:pt>
                <c:pt idx="8">
                  <c:v>193</c:v>
                </c:pt>
                <c:pt idx="9">
                  <c:v>202</c:v>
                </c:pt>
                <c:pt idx="10">
                  <c:v>195</c:v>
                </c:pt>
                <c:pt idx="11">
                  <c:v>194</c:v>
                </c:pt>
                <c:pt idx="12">
                  <c:v>200</c:v>
                </c:pt>
                <c:pt idx="13">
                  <c:v>207</c:v>
                </c:pt>
                <c:pt idx="14">
                  <c:v>215</c:v>
                </c:pt>
                <c:pt idx="15">
                  <c:v>223</c:v>
                </c:pt>
              </c:numCache>
            </c:numRef>
          </c:val>
        </c:ser>
        <c:dLbls>
          <c:dLblPos val="outEnd"/>
          <c:showLegendKey val="0"/>
          <c:showVal val="1"/>
          <c:showCatName val="0"/>
          <c:showSerName val="0"/>
          <c:showPercent val="0"/>
          <c:showBubbleSize val="0"/>
        </c:dLbls>
        <c:gapWidth val="219"/>
        <c:overlap val="-27"/>
        <c:axId val="372875632"/>
        <c:axId val="372876808"/>
      </c:barChart>
      <c:catAx>
        <c:axId val="3728756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72876808"/>
        <c:crosses val="autoZero"/>
        <c:auto val="1"/>
        <c:lblAlgn val="ctr"/>
        <c:lblOffset val="100"/>
        <c:noMultiLvlLbl val="0"/>
      </c:catAx>
      <c:valAx>
        <c:axId val="37287680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7287563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_rels/data2.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26.png"/><Relationship Id="rId1" Type="http://schemas.openxmlformats.org/officeDocument/2006/relationships/image" Target="../media/image25.png"/><Relationship Id="rId6" Type="http://schemas.openxmlformats.org/officeDocument/2006/relationships/image" Target="../media/image30.gif"/><Relationship Id="rId5" Type="http://schemas.openxmlformats.org/officeDocument/2006/relationships/image" Target="../media/image29.png"/><Relationship Id="rId4" Type="http://schemas.openxmlformats.org/officeDocument/2006/relationships/image" Target="../media/image28.png"/></Relationships>
</file>

<file path=ppt/diagrams/_rels/drawing2.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28.png"/><Relationship Id="rId1" Type="http://schemas.openxmlformats.org/officeDocument/2006/relationships/image" Target="../media/image29.png"/><Relationship Id="rId6" Type="http://schemas.openxmlformats.org/officeDocument/2006/relationships/image" Target="../media/image30.gif"/><Relationship Id="rId5" Type="http://schemas.openxmlformats.org/officeDocument/2006/relationships/image" Target="../media/image27.png"/><Relationship Id="rId4" Type="http://schemas.openxmlformats.org/officeDocument/2006/relationships/image" Target="../media/image26.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50E56E9-FA2D-4FCC-9DB1-EC6297D98080}" type="doc">
      <dgm:prSet loTypeId="urn:microsoft.com/office/officeart/2005/8/layout/process3" loCatId="process" qsTypeId="urn:microsoft.com/office/officeart/2005/8/quickstyle/simple1" qsCatId="simple" csTypeId="urn:microsoft.com/office/officeart/2005/8/colors/accent1_2" csCatId="accent1" phldr="1"/>
      <dgm:spPr/>
      <dgm:t>
        <a:bodyPr/>
        <a:lstStyle/>
        <a:p>
          <a:endParaRPr lang="en-US"/>
        </a:p>
      </dgm:t>
    </dgm:pt>
    <dgm:pt modelId="{7E06D0B6-E000-483F-8E23-A03FB379FB3D}">
      <dgm:prSet phldrT="[Text]"/>
      <dgm:spPr>
        <a:solidFill>
          <a:srgbClr val="BCC8D4"/>
        </a:solidFill>
      </dgm:spPr>
      <dgm:t>
        <a:bodyPr/>
        <a:lstStyle/>
        <a:p>
          <a:r>
            <a:rPr lang="en-US" b="1" dirty="0" smtClean="0">
              <a:latin typeface="+mj-lt"/>
            </a:rPr>
            <a:t>EMBB applications</a:t>
          </a:r>
          <a:endParaRPr lang="en-US" b="1" dirty="0">
            <a:latin typeface="+mj-lt"/>
          </a:endParaRPr>
        </a:p>
      </dgm:t>
    </dgm:pt>
    <dgm:pt modelId="{86427CDA-CEB8-4CF8-9120-1EFC40A550E5}" type="parTrans" cxnId="{767712D9-6181-497F-A68A-F07462E10A2F}">
      <dgm:prSet/>
      <dgm:spPr/>
      <dgm:t>
        <a:bodyPr/>
        <a:lstStyle/>
        <a:p>
          <a:endParaRPr lang="en-US"/>
        </a:p>
      </dgm:t>
    </dgm:pt>
    <dgm:pt modelId="{CFB238FC-3310-4F0D-AE84-5BD63E5750B7}" type="sibTrans" cxnId="{767712D9-6181-497F-A68A-F07462E10A2F}">
      <dgm:prSet/>
      <dgm:spPr>
        <a:solidFill>
          <a:srgbClr val="D7DFE7"/>
        </a:solidFill>
      </dgm:spPr>
      <dgm:t>
        <a:bodyPr/>
        <a:lstStyle/>
        <a:p>
          <a:endParaRPr lang="en-US"/>
        </a:p>
      </dgm:t>
    </dgm:pt>
    <dgm:pt modelId="{9E4C1E2A-A956-4D87-B23B-D8657B4DD69E}">
      <dgm:prSet phldrT="[Text]" custT="1"/>
      <dgm:spPr>
        <a:ln>
          <a:solidFill>
            <a:srgbClr val="F2F4F3"/>
          </a:solidFill>
        </a:ln>
      </dgm:spPr>
      <dgm:t>
        <a:bodyPr/>
        <a:lstStyle/>
        <a:p>
          <a:r>
            <a:rPr lang="en-US" sz="1100" dirty="0" smtClean="0"/>
            <a:t>At first, 5G deployments will likely focus on enhanced mobile broadband (EMBB) applications, centering on user needs like access to multimedia content, services and data, improved performance, and better coverage</a:t>
          </a:r>
          <a:endParaRPr lang="en-US" sz="1100" dirty="0"/>
        </a:p>
      </dgm:t>
    </dgm:pt>
    <dgm:pt modelId="{9ED29F6C-FF2B-40BD-829F-B6779CA7B93F}" type="parTrans" cxnId="{F3DD7C40-41E4-4AAE-9A4D-3536B876C59C}">
      <dgm:prSet/>
      <dgm:spPr/>
      <dgm:t>
        <a:bodyPr/>
        <a:lstStyle/>
        <a:p>
          <a:endParaRPr lang="en-US"/>
        </a:p>
      </dgm:t>
    </dgm:pt>
    <dgm:pt modelId="{C82903BD-E1C0-452E-98D5-06A7A5602CAF}" type="sibTrans" cxnId="{F3DD7C40-41E4-4AAE-9A4D-3536B876C59C}">
      <dgm:prSet/>
      <dgm:spPr/>
      <dgm:t>
        <a:bodyPr/>
        <a:lstStyle/>
        <a:p>
          <a:endParaRPr lang="en-US"/>
        </a:p>
      </dgm:t>
    </dgm:pt>
    <dgm:pt modelId="{B5568DEC-78FA-4057-8783-E44EDDA85165}">
      <dgm:prSet phldrT="[Text]"/>
      <dgm:spPr>
        <a:solidFill>
          <a:srgbClr val="BCC8D4"/>
        </a:solidFill>
      </dgm:spPr>
      <dgm:t>
        <a:bodyPr/>
        <a:lstStyle/>
        <a:p>
          <a:r>
            <a:rPr lang="en-US" b="1" dirty="0" smtClean="0">
              <a:latin typeface="+mj-lt"/>
            </a:rPr>
            <a:t>Industrial and governmental deployment</a:t>
          </a:r>
          <a:endParaRPr lang="en-US" b="1" dirty="0">
            <a:latin typeface="+mj-lt"/>
          </a:endParaRPr>
        </a:p>
      </dgm:t>
    </dgm:pt>
    <dgm:pt modelId="{A7F5A9F9-7549-44C3-8C66-F7F2F0AF8E13}" type="parTrans" cxnId="{C05E2DE0-CAE5-46A6-A1EE-0CCD0D6F35AE}">
      <dgm:prSet/>
      <dgm:spPr/>
      <dgm:t>
        <a:bodyPr/>
        <a:lstStyle/>
        <a:p>
          <a:endParaRPr lang="en-US"/>
        </a:p>
      </dgm:t>
    </dgm:pt>
    <dgm:pt modelId="{F2DF8DA6-0013-4460-9BEA-40C0EF97FE3C}" type="sibTrans" cxnId="{C05E2DE0-CAE5-46A6-A1EE-0CCD0D6F35AE}">
      <dgm:prSet/>
      <dgm:spPr>
        <a:solidFill>
          <a:srgbClr val="D7DFE7"/>
        </a:solidFill>
      </dgm:spPr>
      <dgm:t>
        <a:bodyPr/>
        <a:lstStyle/>
        <a:p>
          <a:endParaRPr lang="en-US"/>
        </a:p>
      </dgm:t>
    </dgm:pt>
    <dgm:pt modelId="{A478BDD3-9502-46D8-B663-9CE6E542F31C}">
      <dgm:prSet phldrT="[Text]" custT="1"/>
      <dgm:spPr>
        <a:ln>
          <a:solidFill>
            <a:srgbClr val="F2F4F3"/>
          </a:solidFill>
        </a:ln>
      </dgm:spPr>
      <dgm:t>
        <a:bodyPr/>
        <a:lstStyle/>
        <a:p>
          <a:r>
            <a:rPr lang="en-US" sz="1100" dirty="0" smtClean="0"/>
            <a:t>As 5G deployment progresses, industry players and the government, in addition to consumers, are likely to become the main drivers</a:t>
          </a:r>
          <a:endParaRPr lang="en-US" sz="1100" dirty="0"/>
        </a:p>
      </dgm:t>
    </dgm:pt>
    <dgm:pt modelId="{57C05008-DC23-4AEF-B0C1-DF0ECB412E14}" type="parTrans" cxnId="{C295CFA6-1AA0-4305-A8F1-49EF4C8E39B6}">
      <dgm:prSet/>
      <dgm:spPr/>
      <dgm:t>
        <a:bodyPr/>
        <a:lstStyle/>
        <a:p>
          <a:endParaRPr lang="en-US"/>
        </a:p>
      </dgm:t>
    </dgm:pt>
    <dgm:pt modelId="{506BB15B-84D4-44E9-A486-C7CE9E295E11}" type="sibTrans" cxnId="{C295CFA6-1AA0-4305-A8F1-49EF4C8E39B6}">
      <dgm:prSet/>
      <dgm:spPr/>
      <dgm:t>
        <a:bodyPr/>
        <a:lstStyle/>
        <a:p>
          <a:endParaRPr lang="en-US"/>
        </a:p>
      </dgm:t>
    </dgm:pt>
    <dgm:pt modelId="{C1CCE3E7-46B2-4457-9BE5-CA376B5D96CA}">
      <dgm:prSet phldrT="[Text]"/>
      <dgm:spPr>
        <a:solidFill>
          <a:srgbClr val="BCC8D4"/>
        </a:solidFill>
      </dgm:spPr>
      <dgm:t>
        <a:bodyPr/>
        <a:lstStyle/>
        <a:p>
          <a:r>
            <a:rPr lang="en-US" b="1" dirty="0" smtClean="0">
              <a:latin typeface="+mj-lt"/>
            </a:rPr>
            <a:t>Mobile as a GPT</a:t>
          </a:r>
          <a:endParaRPr lang="en-US" b="1" dirty="0">
            <a:latin typeface="+mj-lt"/>
          </a:endParaRPr>
        </a:p>
      </dgm:t>
    </dgm:pt>
    <dgm:pt modelId="{5E35F95F-5FAA-48F8-A278-6307EC2B3578}" type="parTrans" cxnId="{C28055CA-4DF4-4E77-8B1B-9C9782BD0310}">
      <dgm:prSet/>
      <dgm:spPr/>
      <dgm:t>
        <a:bodyPr/>
        <a:lstStyle/>
        <a:p>
          <a:endParaRPr lang="en-US"/>
        </a:p>
      </dgm:t>
    </dgm:pt>
    <dgm:pt modelId="{B232BBF7-311C-4B49-A90B-69748844A3DF}" type="sibTrans" cxnId="{C28055CA-4DF4-4E77-8B1B-9C9782BD0310}">
      <dgm:prSet/>
      <dgm:spPr/>
      <dgm:t>
        <a:bodyPr/>
        <a:lstStyle/>
        <a:p>
          <a:endParaRPr lang="en-US"/>
        </a:p>
      </dgm:t>
    </dgm:pt>
    <dgm:pt modelId="{79B91784-E4D4-40D5-9EDA-38DD298B16CE}">
      <dgm:prSet phldrT="[Text]" custT="1"/>
      <dgm:spPr>
        <a:ln>
          <a:solidFill>
            <a:srgbClr val="F2F4F3"/>
          </a:solidFill>
        </a:ln>
      </dgm:spPr>
      <dgm:t>
        <a:bodyPr/>
        <a:lstStyle/>
        <a:p>
          <a:r>
            <a:rPr lang="en-US" sz="1100" dirty="0" smtClean="0"/>
            <a:t>As 5G implementation becomes widespread in devices, machines and processes across many industries, wireless communication will become a GPT, transforming industries and economies </a:t>
          </a:r>
          <a:endParaRPr lang="en-US" sz="1100" dirty="0"/>
        </a:p>
      </dgm:t>
    </dgm:pt>
    <dgm:pt modelId="{E7CC7CDE-4D7E-46D2-A687-4357220446A5}" type="parTrans" cxnId="{D3D16F8D-D096-4BEA-A55E-EDEBB812E494}">
      <dgm:prSet/>
      <dgm:spPr/>
      <dgm:t>
        <a:bodyPr/>
        <a:lstStyle/>
        <a:p>
          <a:endParaRPr lang="en-US"/>
        </a:p>
      </dgm:t>
    </dgm:pt>
    <dgm:pt modelId="{4CD87DAB-F881-42A7-800D-7F1A70D0E3CF}" type="sibTrans" cxnId="{D3D16F8D-D096-4BEA-A55E-EDEBB812E494}">
      <dgm:prSet/>
      <dgm:spPr/>
      <dgm:t>
        <a:bodyPr/>
        <a:lstStyle/>
        <a:p>
          <a:endParaRPr lang="en-US"/>
        </a:p>
      </dgm:t>
    </dgm:pt>
    <dgm:pt modelId="{1C49B8A2-583A-4A0B-A5F0-84F0B2D31FBA}">
      <dgm:prSet phldrT="[Text]" custT="1"/>
      <dgm:spPr>
        <a:ln>
          <a:solidFill>
            <a:srgbClr val="F2F4F3"/>
          </a:solidFill>
        </a:ln>
      </dgm:spPr>
      <dgm:t>
        <a:bodyPr/>
        <a:lstStyle/>
        <a:p>
          <a:r>
            <a:rPr lang="en-US" sz="1100" dirty="0" smtClean="0"/>
            <a:t>Network improvements will likely allow for more efficient and cheaper data transmission</a:t>
          </a:r>
          <a:endParaRPr lang="en-US" sz="1100" dirty="0"/>
        </a:p>
      </dgm:t>
    </dgm:pt>
    <dgm:pt modelId="{DC888701-5F7D-4055-9E96-B3D0CE65BE15}" type="parTrans" cxnId="{67EF1D7A-08DC-4180-8D63-9471504B227C}">
      <dgm:prSet/>
      <dgm:spPr/>
      <dgm:t>
        <a:bodyPr/>
        <a:lstStyle/>
        <a:p>
          <a:endParaRPr lang="en-US"/>
        </a:p>
      </dgm:t>
    </dgm:pt>
    <dgm:pt modelId="{49DA8318-CF06-436D-AA40-5B5CF6F6A478}" type="sibTrans" cxnId="{67EF1D7A-08DC-4180-8D63-9471504B227C}">
      <dgm:prSet/>
      <dgm:spPr/>
      <dgm:t>
        <a:bodyPr/>
        <a:lstStyle/>
        <a:p>
          <a:endParaRPr lang="en-US"/>
        </a:p>
      </dgm:t>
    </dgm:pt>
    <dgm:pt modelId="{D171CC35-BEB4-449F-877D-D9D0FF0C424F}">
      <dgm:prSet phldrT="[Text]" custT="1"/>
      <dgm:spPr>
        <a:ln>
          <a:solidFill>
            <a:srgbClr val="F2F4F3"/>
          </a:solidFill>
        </a:ln>
      </dgm:spPr>
      <dgm:t>
        <a:bodyPr/>
        <a:lstStyle/>
        <a:p>
          <a:r>
            <a:rPr lang="en-US" sz="1100" dirty="0" smtClean="0"/>
            <a:t>Mission critical services (MCS), such as telemedicine and autonomous vehicles, and massive Internet of things (</a:t>
          </a:r>
          <a:r>
            <a:rPr lang="en-US" sz="1100" dirty="0" smtClean="0"/>
            <a:t>MIoT) applications, like smart cities, are </a:t>
          </a:r>
          <a:r>
            <a:rPr lang="en-US" sz="1100" dirty="0" smtClean="0"/>
            <a:t>likely to arise</a:t>
          </a:r>
          <a:endParaRPr lang="en-US" sz="1100" dirty="0"/>
        </a:p>
      </dgm:t>
    </dgm:pt>
    <dgm:pt modelId="{53FA772A-D6A2-4B97-A01B-2BA15A9D9CD7}" type="parTrans" cxnId="{B74846DA-236C-4515-B9EA-D464B1068DC3}">
      <dgm:prSet/>
      <dgm:spPr/>
      <dgm:t>
        <a:bodyPr/>
        <a:lstStyle/>
        <a:p>
          <a:endParaRPr lang="en-US"/>
        </a:p>
      </dgm:t>
    </dgm:pt>
    <dgm:pt modelId="{BF27F94A-5B36-4A59-BC66-011BE1634D98}" type="sibTrans" cxnId="{B74846DA-236C-4515-B9EA-D464B1068DC3}">
      <dgm:prSet/>
      <dgm:spPr/>
      <dgm:t>
        <a:bodyPr/>
        <a:lstStyle/>
        <a:p>
          <a:endParaRPr lang="en-US"/>
        </a:p>
      </dgm:t>
    </dgm:pt>
    <dgm:pt modelId="{C2F324A4-C1DB-4507-9871-468063383F5C}">
      <dgm:prSet phldrT="[Text]" custT="1"/>
      <dgm:spPr>
        <a:ln>
          <a:solidFill>
            <a:srgbClr val="F2F4F3"/>
          </a:solidFill>
        </a:ln>
      </dgm:spPr>
      <dgm:t>
        <a:bodyPr/>
        <a:lstStyle/>
        <a:p>
          <a:endParaRPr lang="en-US" sz="1100" dirty="0"/>
        </a:p>
      </dgm:t>
    </dgm:pt>
    <dgm:pt modelId="{7908332E-14D8-47BC-BD42-D875B890B0C8}" type="parTrans" cxnId="{5B12CB43-76BC-4E23-9D20-2BCF4271152D}">
      <dgm:prSet/>
      <dgm:spPr/>
      <dgm:t>
        <a:bodyPr/>
        <a:lstStyle/>
        <a:p>
          <a:endParaRPr lang="en-US"/>
        </a:p>
      </dgm:t>
    </dgm:pt>
    <dgm:pt modelId="{6CA9847A-8F9C-4D7B-97E3-5BC4DEAF0B02}" type="sibTrans" cxnId="{5B12CB43-76BC-4E23-9D20-2BCF4271152D}">
      <dgm:prSet/>
      <dgm:spPr/>
      <dgm:t>
        <a:bodyPr/>
        <a:lstStyle/>
        <a:p>
          <a:endParaRPr lang="en-US"/>
        </a:p>
      </dgm:t>
    </dgm:pt>
    <dgm:pt modelId="{1AA99330-8552-4D4A-94DE-F86DA8CBEF5C}" type="pres">
      <dgm:prSet presAssocID="{950E56E9-FA2D-4FCC-9DB1-EC6297D98080}" presName="linearFlow" presStyleCnt="0">
        <dgm:presLayoutVars>
          <dgm:dir/>
          <dgm:animLvl val="lvl"/>
          <dgm:resizeHandles val="exact"/>
        </dgm:presLayoutVars>
      </dgm:prSet>
      <dgm:spPr/>
      <dgm:t>
        <a:bodyPr/>
        <a:lstStyle/>
        <a:p>
          <a:endParaRPr lang="en-US"/>
        </a:p>
      </dgm:t>
    </dgm:pt>
    <dgm:pt modelId="{14EA625C-F347-4BDB-9EE4-ED8BA1E6AC2C}" type="pres">
      <dgm:prSet presAssocID="{7E06D0B6-E000-483F-8E23-A03FB379FB3D}" presName="composite" presStyleCnt="0"/>
      <dgm:spPr/>
    </dgm:pt>
    <dgm:pt modelId="{D2F8D6F7-FD52-422B-8760-E0ACC74215B2}" type="pres">
      <dgm:prSet presAssocID="{7E06D0B6-E000-483F-8E23-A03FB379FB3D}" presName="parTx" presStyleLbl="node1" presStyleIdx="0" presStyleCnt="3">
        <dgm:presLayoutVars>
          <dgm:chMax val="0"/>
          <dgm:chPref val="0"/>
          <dgm:bulletEnabled val="1"/>
        </dgm:presLayoutVars>
      </dgm:prSet>
      <dgm:spPr/>
      <dgm:t>
        <a:bodyPr/>
        <a:lstStyle/>
        <a:p>
          <a:endParaRPr lang="en-US"/>
        </a:p>
      </dgm:t>
    </dgm:pt>
    <dgm:pt modelId="{ADE5B42B-34D5-4E16-ADF4-1E22A43E6227}" type="pres">
      <dgm:prSet presAssocID="{7E06D0B6-E000-483F-8E23-A03FB379FB3D}" presName="parSh" presStyleLbl="node1" presStyleIdx="0" presStyleCnt="3"/>
      <dgm:spPr/>
      <dgm:t>
        <a:bodyPr/>
        <a:lstStyle/>
        <a:p>
          <a:endParaRPr lang="en-US"/>
        </a:p>
      </dgm:t>
    </dgm:pt>
    <dgm:pt modelId="{C89856EC-1F22-46CC-A36D-05C9F6F6B8E1}" type="pres">
      <dgm:prSet presAssocID="{7E06D0B6-E000-483F-8E23-A03FB379FB3D}" presName="desTx" presStyleLbl="fgAcc1" presStyleIdx="0" presStyleCnt="3">
        <dgm:presLayoutVars>
          <dgm:bulletEnabled val="1"/>
        </dgm:presLayoutVars>
      </dgm:prSet>
      <dgm:spPr/>
      <dgm:t>
        <a:bodyPr/>
        <a:lstStyle/>
        <a:p>
          <a:endParaRPr lang="en-US"/>
        </a:p>
      </dgm:t>
    </dgm:pt>
    <dgm:pt modelId="{AA9B5AD6-9B8E-4548-BA37-8386D567057E}" type="pres">
      <dgm:prSet presAssocID="{CFB238FC-3310-4F0D-AE84-5BD63E5750B7}" presName="sibTrans" presStyleLbl="sibTrans2D1" presStyleIdx="0" presStyleCnt="2"/>
      <dgm:spPr/>
      <dgm:t>
        <a:bodyPr/>
        <a:lstStyle/>
        <a:p>
          <a:endParaRPr lang="en-US"/>
        </a:p>
      </dgm:t>
    </dgm:pt>
    <dgm:pt modelId="{F54F6B77-1A91-420E-B4CB-7B05BBA5AB7E}" type="pres">
      <dgm:prSet presAssocID="{CFB238FC-3310-4F0D-AE84-5BD63E5750B7}" presName="connTx" presStyleLbl="sibTrans2D1" presStyleIdx="0" presStyleCnt="2"/>
      <dgm:spPr/>
      <dgm:t>
        <a:bodyPr/>
        <a:lstStyle/>
        <a:p>
          <a:endParaRPr lang="en-US"/>
        </a:p>
      </dgm:t>
    </dgm:pt>
    <dgm:pt modelId="{81BCF115-1818-45AC-9BB8-B50110896508}" type="pres">
      <dgm:prSet presAssocID="{B5568DEC-78FA-4057-8783-E44EDDA85165}" presName="composite" presStyleCnt="0"/>
      <dgm:spPr/>
    </dgm:pt>
    <dgm:pt modelId="{9AE8DB70-7A96-4EB7-BDAC-ED966619B077}" type="pres">
      <dgm:prSet presAssocID="{B5568DEC-78FA-4057-8783-E44EDDA85165}" presName="parTx" presStyleLbl="node1" presStyleIdx="0" presStyleCnt="3">
        <dgm:presLayoutVars>
          <dgm:chMax val="0"/>
          <dgm:chPref val="0"/>
          <dgm:bulletEnabled val="1"/>
        </dgm:presLayoutVars>
      </dgm:prSet>
      <dgm:spPr/>
      <dgm:t>
        <a:bodyPr/>
        <a:lstStyle/>
        <a:p>
          <a:endParaRPr lang="en-US"/>
        </a:p>
      </dgm:t>
    </dgm:pt>
    <dgm:pt modelId="{5E98B2D1-C0E9-4E4D-BD66-9DCD00E2AB4B}" type="pres">
      <dgm:prSet presAssocID="{B5568DEC-78FA-4057-8783-E44EDDA85165}" presName="parSh" presStyleLbl="node1" presStyleIdx="1" presStyleCnt="3"/>
      <dgm:spPr/>
      <dgm:t>
        <a:bodyPr/>
        <a:lstStyle/>
        <a:p>
          <a:endParaRPr lang="en-US"/>
        </a:p>
      </dgm:t>
    </dgm:pt>
    <dgm:pt modelId="{D9F38618-E3BD-40EF-ABD9-B14ABE7916D2}" type="pres">
      <dgm:prSet presAssocID="{B5568DEC-78FA-4057-8783-E44EDDA85165}" presName="desTx" presStyleLbl="fgAcc1" presStyleIdx="1" presStyleCnt="3">
        <dgm:presLayoutVars>
          <dgm:bulletEnabled val="1"/>
        </dgm:presLayoutVars>
      </dgm:prSet>
      <dgm:spPr/>
      <dgm:t>
        <a:bodyPr/>
        <a:lstStyle/>
        <a:p>
          <a:endParaRPr lang="en-US"/>
        </a:p>
      </dgm:t>
    </dgm:pt>
    <dgm:pt modelId="{9E253580-E65A-4597-9559-499262E2EB52}" type="pres">
      <dgm:prSet presAssocID="{F2DF8DA6-0013-4460-9BEA-40C0EF97FE3C}" presName="sibTrans" presStyleLbl="sibTrans2D1" presStyleIdx="1" presStyleCnt="2"/>
      <dgm:spPr/>
      <dgm:t>
        <a:bodyPr/>
        <a:lstStyle/>
        <a:p>
          <a:endParaRPr lang="en-US"/>
        </a:p>
      </dgm:t>
    </dgm:pt>
    <dgm:pt modelId="{0F7FBD81-9C69-4BE0-BBFA-68B55AC00A99}" type="pres">
      <dgm:prSet presAssocID="{F2DF8DA6-0013-4460-9BEA-40C0EF97FE3C}" presName="connTx" presStyleLbl="sibTrans2D1" presStyleIdx="1" presStyleCnt="2"/>
      <dgm:spPr/>
      <dgm:t>
        <a:bodyPr/>
        <a:lstStyle/>
        <a:p>
          <a:endParaRPr lang="en-US"/>
        </a:p>
      </dgm:t>
    </dgm:pt>
    <dgm:pt modelId="{D48148AD-D236-4565-8E1F-82181607F151}" type="pres">
      <dgm:prSet presAssocID="{C1CCE3E7-46B2-4457-9BE5-CA376B5D96CA}" presName="composite" presStyleCnt="0"/>
      <dgm:spPr/>
    </dgm:pt>
    <dgm:pt modelId="{EB11D197-4443-4843-A20A-F634E12C330F}" type="pres">
      <dgm:prSet presAssocID="{C1CCE3E7-46B2-4457-9BE5-CA376B5D96CA}" presName="parTx" presStyleLbl="node1" presStyleIdx="1" presStyleCnt="3">
        <dgm:presLayoutVars>
          <dgm:chMax val="0"/>
          <dgm:chPref val="0"/>
          <dgm:bulletEnabled val="1"/>
        </dgm:presLayoutVars>
      </dgm:prSet>
      <dgm:spPr/>
      <dgm:t>
        <a:bodyPr/>
        <a:lstStyle/>
        <a:p>
          <a:endParaRPr lang="en-US"/>
        </a:p>
      </dgm:t>
    </dgm:pt>
    <dgm:pt modelId="{C457EA69-A679-4557-A70B-EA87A2D82ADE}" type="pres">
      <dgm:prSet presAssocID="{C1CCE3E7-46B2-4457-9BE5-CA376B5D96CA}" presName="parSh" presStyleLbl="node1" presStyleIdx="2" presStyleCnt="3"/>
      <dgm:spPr/>
      <dgm:t>
        <a:bodyPr/>
        <a:lstStyle/>
        <a:p>
          <a:endParaRPr lang="en-US"/>
        </a:p>
      </dgm:t>
    </dgm:pt>
    <dgm:pt modelId="{BA6C94CB-F3EF-47C5-ACCE-2DA2F3D60C9D}" type="pres">
      <dgm:prSet presAssocID="{C1CCE3E7-46B2-4457-9BE5-CA376B5D96CA}" presName="desTx" presStyleLbl="fgAcc1" presStyleIdx="2" presStyleCnt="3">
        <dgm:presLayoutVars>
          <dgm:bulletEnabled val="1"/>
        </dgm:presLayoutVars>
      </dgm:prSet>
      <dgm:spPr/>
      <dgm:t>
        <a:bodyPr/>
        <a:lstStyle/>
        <a:p>
          <a:endParaRPr lang="en-US"/>
        </a:p>
      </dgm:t>
    </dgm:pt>
  </dgm:ptLst>
  <dgm:cxnLst>
    <dgm:cxn modelId="{C5C7A942-7900-4F27-806C-608FFC6CF77D}" type="presOf" srcId="{D171CC35-BEB4-449F-877D-D9D0FF0C424F}" destId="{D9F38618-E3BD-40EF-ABD9-B14ABE7916D2}" srcOrd="0" destOrd="1" presId="urn:microsoft.com/office/officeart/2005/8/layout/process3"/>
    <dgm:cxn modelId="{388C7D51-94C3-427D-BCE2-73C043FDC7D2}" type="presOf" srcId="{C1CCE3E7-46B2-4457-9BE5-CA376B5D96CA}" destId="{EB11D197-4443-4843-A20A-F634E12C330F}" srcOrd="0" destOrd="0" presId="urn:microsoft.com/office/officeart/2005/8/layout/process3"/>
    <dgm:cxn modelId="{CA5CB97D-A768-400F-9D66-DB2EFA48D811}" type="presOf" srcId="{950E56E9-FA2D-4FCC-9DB1-EC6297D98080}" destId="{1AA99330-8552-4D4A-94DE-F86DA8CBEF5C}" srcOrd="0" destOrd="0" presId="urn:microsoft.com/office/officeart/2005/8/layout/process3"/>
    <dgm:cxn modelId="{B74846DA-236C-4515-B9EA-D464B1068DC3}" srcId="{B5568DEC-78FA-4057-8783-E44EDDA85165}" destId="{D171CC35-BEB4-449F-877D-D9D0FF0C424F}" srcOrd="1" destOrd="0" parTransId="{53FA772A-D6A2-4B97-A01B-2BA15A9D9CD7}" sibTransId="{BF27F94A-5B36-4A59-BC66-011BE1634D98}"/>
    <dgm:cxn modelId="{7335DA69-9985-43AC-B46D-D255343213B6}" type="presOf" srcId="{1C49B8A2-583A-4A0B-A5F0-84F0B2D31FBA}" destId="{C89856EC-1F22-46CC-A36D-05C9F6F6B8E1}" srcOrd="0" destOrd="1" presId="urn:microsoft.com/office/officeart/2005/8/layout/process3"/>
    <dgm:cxn modelId="{66DA9E30-5A0E-46A0-9D7E-CEC32E330908}" type="presOf" srcId="{A478BDD3-9502-46D8-B663-9CE6E542F31C}" destId="{D9F38618-E3BD-40EF-ABD9-B14ABE7916D2}" srcOrd="0" destOrd="0" presId="urn:microsoft.com/office/officeart/2005/8/layout/process3"/>
    <dgm:cxn modelId="{C295CFA6-1AA0-4305-A8F1-49EF4C8E39B6}" srcId="{B5568DEC-78FA-4057-8783-E44EDDA85165}" destId="{A478BDD3-9502-46D8-B663-9CE6E542F31C}" srcOrd="0" destOrd="0" parTransId="{57C05008-DC23-4AEF-B0C1-DF0ECB412E14}" sibTransId="{506BB15B-84D4-44E9-A486-C7CE9E295E11}"/>
    <dgm:cxn modelId="{C05E2DE0-CAE5-46A6-A1EE-0CCD0D6F35AE}" srcId="{950E56E9-FA2D-4FCC-9DB1-EC6297D98080}" destId="{B5568DEC-78FA-4057-8783-E44EDDA85165}" srcOrd="1" destOrd="0" parTransId="{A7F5A9F9-7549-44C3-8C66-F7F2F0AF8E13}" sibTransId="{F2DF8DA6-0013-4460-9BEA-40C0EF97FE3C}"/>
    <dgm:cxn modelId="{1FC33595-82C4-4214-BB71-5A6FAB42455C}" type="presOf" srcId="{C1CCE3E7-46B2-4457-9BE5-CA376B5D96CA}" destId="{C457EA69-A679-4557-A70B-EA87A2D82ADE}" srcOrd="1" destOrd="0" presId="urn:microsoft.com/office/officeart/2005/8/layout/process3"/>
    <dgm:cxn modelId="{5233C812-ED3D-4B1B-9479-CBFF783A9F40}" type="presOf" srcId="{7E06D0B6-E000-483F-8E23-A03FB379FB3D}" destId="{ADE5B42B-34D5-4E16-ADF4-1E22A43E6227}" srcOrd="1" destOrd="0" presId="urn:microsoft.com/office/officeart/2005/8/layout/process3"/>
    <dgm:cxn modelId="{0CACD068-7F22-41C9-8B4D-1EE4B09804DC}" type="presOf" srcId="{F2DF8DA6-0013-4460-9BEA-40C0EF97FE3C}" destId="{0F7FBD81-9C69-4BE0-BBFA-68B55AC00A99}" srcOrd="1" destOrd="0" presId="urn:microsoft.com/office/officeart/2005/8/layout/process3"/>
    <dgm:cxn modelId="{5CF965BA-0EB1-47E1-BF78-1483DAC31855}" type="presOf" srcId="{9E4C1E2A-A956-4D87-B23B-D8657B4DD69E}" destId="{C89856EC-1F22-46CC-A36D-05C9F6F6B8E1}" srcOrd="0" destOrd="0" presId="urn:microsoft.com/office/officeart/2005/8/layout/process3"/>
    <dgm:cxn modelId="{F3DD7C40-41E4-4AAE-9A4D-3536B876C59C}" srcId="{7E06D0B6-E000-483F-8E23-A03FB379FB3D}" destId="{9E4C1E2A-A956-4D87-B23B-D8657B4DD69E}" srcOrd="0" destOrd="0" parTransId="{9ED29F6C-FF2B-40BD-829F-B6779CA7B93F}" sibTransId="{C82903BD-E1C0-452E-98D5-06A7A5602CAF}"/>
    <dgm:cxn modelId="{C28055CA-4DF4-4E77-8B1B-9C9782BD0310}" srcId="{950E56E9-FA2D-4FCC-9DB1-EC6297D98080}" destId="{C1CCE3E7-46B2-4457-9BE5-CA376B5D96CA}" srcOrd="2" destOrd="0" parTransId="{5E35F95F-5FAA-48F8-A278-6307EC2B3578}" sibTransId="{B232BBF7-311C-4B49-A90B-69748844A3DF}"/>
    <dgm:cxn modelId="{5B12CB43-76BC-4E23-9D20-2BCF4271152D}" srcId="{C1CCE3E7-46B2-4457-9BE5-CA376B5D96CA}" destId="{C2F324A4-C1DB-4507-9871-468063383F5C}" srcOrd="1" destOrd="0" parTransId="{7908332E-14D8-47BC-BD42-D875B890B0C8}" sibTransId="{6CA9847A-8F9C-4D7B-97E3-5BC4DEAF0B02}"/>
    <dgm:cxn modelId="{D3E8191E-C8DA-481A-91E0-4A3F9A0D23FA}" type="presOf" srcId="{F2DF8DA6-0013-4460-9BEA-40C0EF97FE3C}" destId="{9E253580-E65A-4597-9559-499262E2EB52}" srcOrd="0" destOrd="0" presId="urn:microsoft.com/office/officeart/2005/8/layout/process3"/>
    <dgm:cxn modelId="{18E2983F-3ECA-4B22-A6B4-143AD6269313}" type="presOf" srcId="{CFB238FC-3310-4F0D-AE84-5BD63E5750B7}" destId="{AA9B5AD6-9B8E-4548-BA37-8386D567057E}" srcOrd="0" destOrd="0" presId="urn:microsoft.com/office/officeart/2005/8/layout/process3"/>
    <dgm:cxn modelId="{6C5E5429-AC8E-48CC-AD69-9FFAF3F80C2A}" type="presOf" srcId="{7E06D0B6-E000-483F-8E23-A03FB379FB3D}" destId="{D2F8D6F7-FD52-422B-8760-E0ACC74215B2}" srcOrd="0" destOrd="0" presId="urn:microsoft.com/office/officeart/2005/8/layout/process3"/>
    <dgm:cxn modelId="{46A83BCB-CE72-4173-B885-A2DC8F0DA1C0}" type="presOf" srcId="{B5568DEC-78FA-4057-8783-E44EDDA85165}" destId="{5E98B2D1-C0E9-4E4D-BD66-9DCD00E2AB4B}" srcOrd="1" destOrd="0" presId="urn:microsoft.com/office/officeart/2005/8/layout/process3"/>
    <dgm:cxn modelId="{425E8BF1-D0FD-47C1-B27C-586D211F6179}" type="presOf" srcId="{C2F324A4-C1DB-4507-9871-468063383F5C}" destId="{BA6C94CB-F3EF-47C5-ACCE-2DA2F3D60C9D}" srcOrd="0" destOrd="1" presId="urn:microsoft.com/office/officeart/2005/8/layout/process3"/>
    <dgm:cxn modelId="{7372B49D-FDCF-46A6-8E57-4B531AC65869}" type="presOf" srcId="{CFB238FC-3310-4F0D-AE84-5BD63E5750B7}" destId="{F54F6B77-1A91-420E-B4CB-7B05BBA5AB7E}" srcOrd="1" destOrd="0" presId="urn:microsoft.com/office/officeart/2005/8/layout/process3"/>
    <dgm:cxn modelId="{767712D9-6181-497F-A68A-F07462E10A2F}" srcId="{950E56E9-FA2D-4FCC-9DB1-EC6297D98080}" destId="{7E06D0B6-E000-483F-8E23-A03FB379FB3D}" srcOrd="0" destOrd="0" parTransId="{86427CDA-CEB8-4CF8-9120-1EFC40A550E5}" sibTransId="{CFB238FC-3310-4F0D-AE84-5BD63E5750B7}"/>
    <dgm:cxn modelId="{67EF1D7A-08DC-4180-8D63-9471504B227C}" srcId="{7E06D0B6-E000-483F-8E23-A03FB379FB3D}" destId="{1C49B8A2-583A-4A0B-A5F0-84F0B2D31FBA}" srcOrd="1" destOrd="0" parTransId="{DC888701-5F7D-4055-9E96-B3D0CE65BE15}" sibTransId="{49DA8318-CF06-436D-AA40-5B5CF6F6A478}"/>
    <dgm:cxn modelId="{1BC57D19-4AFA-4F0D-AB0D-CFC3677FDC20}" type="presOf" srcId="{79B91784-E4D4-40D5-9EDA-38DD298B16CE}" destId="{BA6C94CB-F3EF-47C5-ACCE-2DA2F3D60C9D}" srcOrd="0" destOrd="0" presId="urn:microsoft.com/office/officeart/2005/8/layout/process3"/>
    <dgm:cxn modelId="{E7E11D7D-037E-4C73-99BE-FDA84C7ADBF4}" type="presOf" srcId="{B5568DEC-78FA-4057-8783-E44EDDA85165}" destId="{9AE8DB70-7A96-4EB7-BDAC-ED966619B077}" srcOrd="0" destOrd="0" presId="urn:microsoft.com/office/officeart/2005/8/layout/process3"/>
    <dgm:cxn modelId="{D3D16F8D-D096-4BEA-A55E-EDEBB812E494}" srcId="{C1CCE3E7-46B2-4457-9BE5-CA376B5D96CA}" destId="{79B91784-E4D4-40D5-9EDA-38DD298B16CE}" srcOrd="0" destOrd="0" parTransId="{E7CC7CDE-4D7E-46D2-A687-4357220446A5}" sibTransId="{4CD87DAB-F881-42A7-800D-7F1A70D0E3CF}"/>
    <dgm:cxn modelId="{D4DFB191-1B9F-4C30-94EB-4F47DA7DFB83}" type="presParOf" srcId="{1AA99330-8552-4D4A-94DE-F86DA8CBEF5C}" destId="{14EA625C-F347-4BDB-9EE4-ED8BA1E6AC2C}" srcOrd="0" destOrd="0" presId="urn:microsoft.com/office/officeart/2005/8/layout/process3"/>
    <dgm:cxn modelId="{8F4F66D6-226B-407C-98D0-3B05F94043DB}" type="presParOf" srcId="{14EA625C-F347-4BDB-9EE4-ED8BA1E6AC2C}" destId="{D2F8D6F7-FD52-422B-8760-E0ACC74215B2}" srcOrd="0" destOrd="0" presId="urn:microsoft.com/office/officeart/2005/8/layout/process3"/>
    <dgm:cxn modelId="{D1267BBF-FD6D-4018-BF51-18C64C639E4C}" type="presParOf" srcId="{14EA625C-F347-4BDB-9EE4-ED8BA1E6AC2C}" destId="{ADE5B42B-34D5-4E16-ADF4-1E22A43E6227}" srcOrd="1" destOrd="0" presId="urn:microsoft.com/office/officeart/2005/8/layout/process3"/>
    <dgm:cxn modelId="{ECD304CD-1D10-4C43-82E5-9AFF901BD7E7}" type="presParOf" srcId="{14EA625C-F347-4BDB-9EE4-ED8BA1E6AC2C}" destId="{C89856EC-1F22-46CC-A36D-05C9F6F6B8E1}" srcOrd="2" destOrd="0" presId="urn:microsoft.com/office/officeart/2005/8/layout/process3"/>
    <dgm:cxn modelId="{D078554D-C1D2-4CB9-BB76-5C1831D77460}" type="presParOf" srcId="{1AA99330-8552-4D4A-94DE-F86DA8CBEF5C}" destId="{AA9B5AD6-9B8E-4548-BA37-8386D567057E}" srcOrd="1" destOrd="0" presId="urn:microsoft.com/office/officeart/2005/8/layout/process3"/>
    <dgm:cxn modelId="{EE3FA278-B0E6-4479-B278-5004ED6AF8BD}" type="presParOf" srcId="{AA9B5AD6-9B8E-4548-BA37-8386D567057E}" destId="{F54F6B77-1A91-420E-B4CB-7B05BBA5AB7E}" srcOrd="0" destOrd="0" presId="urn:microsoft.com/office/officeart/2005/8/layout/process3"/>
    <dgm:cxn modelId="{CAFCD54F-DD0D-48F9-BE7C-00A4EF27EA4E}" type="presParOf" srcId="{1AA99330-8552-4D4A-94DE-F86DA8CBEF5C}" destId="{81BCF115-1818-45AC-9BB8-B50110896508}" srcOrd="2" destOrd="0" presId="urn:microsoft.com/office/officeart/2005/8/layout/process3"/>
    <dgm:cxn modelId="{1155655D-9518-48FA-9206-6596EDF642F0}" type="presParOf" srcId="{81BCF115-1818-45AC-9BB8-B50110896508}" destId="{9AE8DB70-7A96-4EB7-BDAC-ED966619B077}" srcOrd="0" destOrd="0" presId="urn:microsoft.com/office/officeart/2005/8/layout/process3"/>
    <dgm:cxn modelId="{C5F42152-850B-470D-8F08-1AF3420234BF}" type="presParOf" srcId="{81BCF115-1818-45AC-9BB8-B50110896508}" destId="{5E98B2D1-C0E9-4E4D-BD66-9DCD00E2AB4B}" srcOrd="1" destOrd="0" presId="urn:microsoft.com/office/officeart/2005/8/layout/process3"/>
    <dgm:cxn modelId="{D8CEE4F9-7997-4182-9652-6D9CA1E3BC60}" type="presParOf" srcId="{81BCF115-1818-45AC-9BB8-B50110896508}" destId="{D9F38618-E3BD-40EF-ABD9-B14ABE7916D2}" srcOrd="2" destOrd="0" presId="urn:microsoft.com/office/officeart/2005/8/layout/process3"/>
    <dgm:cxn modelId="{F624C962-C001-41BC-B1AA-062AB4FB4D0F}" type="presParOf" srcId="{1AA99330-8552-4D4A-94DE-F86DA8CBEF5C}" destId="{9E253580-E65A-4597-9559-499262E2EB52}" srcOrd="3" destOrd="0" presId="urn:microsoft.com/office/officeart/2005/8/layout/process3"/>
    <dgm:cxn modelId="{B13943BF-9EE0-40CD-AACB-14A6886D190C}" type="presParOf" srcId="{9E253580-E65A-4597-9559-499262E2EB52}" destId="{0F7FBD81-9C69-4BE0-BBFA-68B55AC00A99}" srcOrd="0" destOrd="0" presId="urn:microsoft.com/office/officeart/2005/8/layout/process3"/>
    <dgm:cxn modelId="{9E02C792-E7B4-4C56-AEC2-F3E54166C809}" type="presParOf" srcId="{1AA99330-8552-4D4A-94DE-F86DA8CBEF5C}" destId="{D48148AD-D236-4565-8E1F-82181607F151}" srcOrd="4" destOrd="0" presId="urn:microsoft.com/office/officeart/2005/8/layout/process3"/>
    <dgm:cxn modelId="{7E463806-F48D-4FE1-85E0-EAAA4B8F9235}" type="presParOf" srcId="{D48148AD-D236-4565-8E1F-82181607F151}" destId="{EB11D197-4443-4843-A20A-F634E12C330F}" srcOrd="0" destOrd="0" presId="urn:microsoft.com/office/officeart/2005/8/layout/process3"/>
    <dgm:cxn modelId="{4A7F6EDD-6090-43D6-9EBA-862E990B4798}" type="presParOf" srcId="{D48148AD-D236-4565-8E1F-82181607F151}" destId="{C457EA69-A679-4557-A70B-EA87A2D82ADE}" srcOrd="1" destOrd="0" presId="urn:microsoft.com/office/officeart/2005/8/layout/process3"/>
    <dgm:cxn modelId="{FB873531-77BE-4DC0-A8D5-9847F46D4DDF}" type="presParOf" srcId="{D48148AD-D236-4565-8E1F-82181607F151}" destId="{BA6C94CB-F3EF-47C5-ACCE-2DA2F3D60C9D}" srcOrd="2" destOrd="0" presId="urn:microsoft.com/office/officeart/2005/8/layout/process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E9162E7-2209-4459-BAAD-0C96780CFD6D}" type="doc">
      <dgm:prSet loTypeId="urn:microsoft.com/office/officeart/2008/layout/CircularPictureCallout" loCatId="picture" qsTypeId="urn:microsoft.com/office/officeart/2005/8/quickstyle/simple1" qsCatId="simple" csTypeId="urn:microsoft.com/office/officeart/2005/8/colors/accent1_2" csCatId="accent1" phldr="1"/>
      <dgm:spPr/>
      <dgm:t>
        <a:bodyPr/>
        <a:lstStyle/>
        <a:p>
          <a:endParaRPr lang="en-US"/>
        </a:p>
      </dgm:t>
    </dgm:pt>
    <dgm:pt modelId="{B8408B2A-A8E5-4AF7-9DF0-6F67251D77F1}">
      <dgm:prSet/>
      <dgm:spPr/>
      <dgm:t>
        <a:bodyPr/>
        <a:lstStyle/>
        <a:p>
          <a:r>
            <a:rPr lang="en-US" b="1" dirty="0" smtClean="0">
              <a:latin typeface="+mj-lt"/>
            </a:rPr>
            <a:t>Global total, 2035</a:t>
          </a:r>
        </a:p>
        <a:p>
          <a:r>
            <a:rPr lang="en-US" dirty="0" smtClean="0"/>
            <a:t>Gross output (GO): $3.5 trillion </a:t>
          </a:r>
        </a:p>
        <a:p>
          <a:r>
            <a:rPr lang="en-US" dirty="0" smtClean="0"/>
            <a:t>Employment (E): 22 million </a:t>
          </a:r>
          <a:endParaRPr lang="en-US" dirty="0"/>
        </a:p>
      </dgm:t>
    </dgm:pt>
    <dgm:pt modelId="{4C4367F4-4158-4AE2-8BEA-3184C575F13A}" type="parTrans" cxnId="{9D6AE0EA-46B7-442B-9159-51E65668FF72}">
      <dgm:prSet/>
      <dgm:spPr/>
      <dgm:t>
        <a:bodyPr/>
        <a:lstStyle/>
        <a:p>
          <a:endParaRPr lang="en-US"/>
        </a:p>
      </dgm:t>
    </dgm:pt>
    <dgm:pt modelId="{761FA71A-38B3-4E9A-80EB-27D74E5E56E5}" type="sibTrans" cxnId="{9D6AE0EA-46B7-442B-9159-51E65668FF72}">
      <dgm:prSet/>
      <dgm:spPr>
        <a:solidFill>
          <a:srgbClr val="306656"/>
        </a:solidFill>
      </dgm:spPr>
      <dgm:t>
        <a:bodyPr/>
        <a:lstStyle/>
        <a:p>
          <a:endParaRPr lang="en-US"/>
        </a:p>
      </dgm:t>
    </dgm:pt>
    <dgm:pt modelId="{16624C27-0D02-47F9-A7F8-3FCC83EA8C69}">
      <dgm:prSet phldrT="[Text]" custT="1"/>
      <dgm:spPr/>
      <dgm:t>
        <a:bodyPr/>
        <a:lstStyle/>
        <a:p>
          <a:r>
            <a:rPr lang="en-US" sz="1200" b="1" dirty="0" smtClean="0">
              <a:latin typeface="+mj-lt"/>
            </a:rPr>
            <a:t>France</a:t>
          </a:r>
          <a:r>
            <a:rPr lang="en-US" sz="1200" dirty="0" smtClean="0"/>
            <a:t> </a:t>
          </a:r>
        </a:p>
        <a:p>
          <a:r>
            <a:rPr lang="en-US" sz="1200" dirty="0" smtClean="0"/>
            <a:t>GO: $85 billion E: 396,000</a:t>
          </a:r>
          <a:endParaRPr lang="en-US" sz="1200" dirty="0"/>
        </a:p>
      </dgm:t>
    </dgm:pt>
    <dgm:pt modelId="{7737B6F4-F377-4B6E-AF15-B0235DDEBB9A}" type="parTrans" cxnId="{2E8440C9-4C47-4B3A-B8AB-A7B806A5DFBC}">
      <dgm:prSet/>
      <dgm:spPr/>
      <dgm:t>
        <a:bodyPr/>
        <a:lstStyle/>
        <a:p>
          <a:endParaRPr lang="en-US"/>
        </a:p>
      </dgm:t>
    </dgm:pt>
    <dgm:pt modelId="{B1E7EF88-144C-4D83-9E59-08A7982A2B0A}" type="sibTrans" cxnId="{2E8440C9-4C47-4B3A-B8AB-A7B806A5DFBC}">
      <dgm:prSet/>
      <dgm:spPr>
        <a:blipFill>
          <a:blip xmlns:r="http://schemas.openxmlformats.org/officeDocument/2006/relationships" r:embed="rId1">
            <a:extLst>
              <a:ext uri="{28A0092B-C50C-407E-A947-70E740481C1C}">
                <a14:useLocalDpi xmlns:a14="http://schemas.microsoft.com/office/drawing/2010/main" val="0"/>
              </a:ext>
            </a:extLst>
          </a:blip>
          <a:srcRect/>
          <a:stretch>
            <a:fillRect l="-33000" r="-33000"/>
          </a:stretch>
        </a:blipFill>
      </dgm:spPr>
      <dgm:t>
        <a:bodyPr/>
        <a:lstStyle/>
        <a:p>
          <a:endParaRPr lang="en-US"/>
        </a:p>
      </dgm:t>
    </dgm:pt>
    <dgm:pt modelId="{3CEA002B-7E9D-4FA0-84EE-EED3669194A6}">
      <dgm:prSet phldrT="[Text]" custT="1"/>
      <dgm:spPr/>
      <dgm:t>
        <a:bodyPr/>
        <a:lstStyle/>
        <a:p>
          <a:r>
            <a:rPr lang="en-US" sz="1200" b="1" dirty="0" smtClean="0">
              <a:latin typeface="+mj-lt"/>
            </a:rPr>
            <a:t>Japan </a:t>
          </a:r>
        </a:p>
        <a:p>
          <a:r>
            <a:rPr lang="en-US" sz="1200" dirty="0" smtClean="0"/>
            <a:t>GO: $492 billion E: 2.1 million</a:t>
          </a:r>
          <a:endParaRPr lang="en-US" sz="1200" dirty="0"/>
        </a:p>
      </dgm:t>
    </dgm:pt>
    <dgm:pt modelId="{51E334BD-771E-465E-AE79-D265BFD70C83}" type="parTrans" cxnId="{2C4CA0E5-AB13-4C2B-9DEE-06F2E0758BC8}">
      <dgm:prSet/>
      <dgm:spPr/>
      <dgm:t>
        <a:bodyPr/>
        <a:lstStyle/>
        <a:p>
          <a:endParaRPr lang="en-US"/>
        </a:p>
      </dgm:t>
    </dgm:pt>
    <dgm:pt modelId="{197758FC-FE5B-4840-BAAB-EC2273E016C6}" type="sibTrans" cxnId="{2C4CA0E5-AB13-4C2B-9DEE-06F2E0758BC8}">
      <dgm:prSet/>
      <dgm:spPr>
        <a:blipFill>
          <a:blip xmlns:r="http://schemas.openxmlformats.org/officeDocument/2006/relationships" r:embed="rId2" cstate="print">
            <a:extLst>
              <a:ext uri="{28A0092B-C50C-407E-A947-70E740481C1C}">
                <a14:useLocalDpi xmlns:a14="http://schemas.microsoft.com/office/drawing/2010/main" val="0"/>
              </a:ext>
            </a:extLst>
          </a:blip>
          <a:srcRect/>
          <a:stretch>
            <a:fillRect l="-21000" r="-21000"/>
          </a:stretch>
        </a:blipFill>
        <a:ln>
          <a:solidFill>
            <a:schemeClr val="tx1"/>
          </a:solidFill>
        </a:ln>
      </dgm:spPr>
      <dgm:t>
        <a:bodyPr/>
        <a:lstStyle/>
        <a:p>
          <a:endParaRPr lang="en-US"/>
        </a:p>
      </dgm:t>
    </dgm:pt>
    <dgm:pt modelId="{5CE39150-618F-4E7F-AB9C-A5014CBD773D}">
      <dgm:prSet phldrT="[Text]" custT="1"/>
      <dgm:spPr/>
      <dgm:t>
        <a:bodyPr/>
        <a:lstStyle/>
        <a:p>
          <a:r>
            <a:rPr lang="en-US" sz="1200" b="1" dirty="0" smtClean="0">
              <a:latin typeface="+mj-lt"/>
            </a:rPr>
            <a:t>United Kingdom </a:t>
          </a:r>
        </a:p>
        <a:p>
          <a:r>
            <a:rPr lang="en-US" sz="1200" dirty="0" smtClean="0"/>
            <a:t>GO: $76 billion </a:t>
          </a:r>
        </a:p>
        <a:p>
          <a:r>
            <a:rPr lang="en-US" sz="1200" dirty="0" smtClean="0"/>
            <a:t>E: 605,000</a:t>
          </a:r>
          <a:endParaRPr lang="en-US" sz="1200" dirty="0"/>
        </a:p>
      </dgm:t>
    </dgm:pt>
    <dgm:pt modelId="{CC8F07EB-1471-43B4-B2D9-2DE1BDA07661}" type="parTrans" cxnId="{A8BDB3CA-DFE2-4E48-A69E-4FCA3C2E1835}">
      <dgm:prSet/>
      <dgm:spPr/>
      <dgm:t>
        <a:bodyPr/>
        <a:lstStyle/>
        <a:p>
          <a:endParaRPr lang="en-US"/>
        </a:p>
      </dgm:t>
    </dgm:pt>
    <dgm:pt modelId="{7239CD0D-955B-4AEA-B34F-C4043BE83F30}" type="sibTrans" cxnId="{A8BDB3CA-DFE2-4E48-A69E-4FCA3C2E1835}">
      <dgm:prSet/>
      <dgm:spPr>
        <a:blipFill>
          <a:blip xmlns:r="http://schemas.openxmlformats.org/officeDocument/2006/relationships" r:embed="rId3" cstate="print">
            <a:extLst>
              <a:ext uri="{28A0092B-C50C-407E-A947-70E740481C1C}">
                <a14:useLocalDpi xmlns:a14="http://schemas.microsoft.com/office/drawing/2010/main" val="0"/>
              </a:ext>
            </a:extLst>
          </a:blip>
          <a:srcRect/>
          <a:stretch>
            <a:fillRect l="-26000" r="-26000"/>
          </a:stretch>
        </a:blipFill>
      </dgm:spPr>
      <dgm:t>
        <a:bodyPr/>
        <a:lstStyle/>
        <a:p>
          <a:endParaRPr lang="en-US"/>
        </a:p>
      </dgm:t>
    </dgm:pt>
    <dgm:pt modelId="{B69F2F7F-3BA0-4388-983F-6CB65D6D8913}">
      <dgm:prSet custT="1"/>
      <dgm:spPr/>
      <dgm:t>
        <a:bodyPr/>
        <a:lstStyle/>
        <a:p>
          <a:r>
            <a:rPr lang="en-US" sz="1200" b="1" dirty="0" smtClean="0">
              <a:latin typeface="+mj-lt"/>
            </a:rPr>
            <a:t>Germany </a:t>
          </a:r>
        </a:p>
        <a:p>
          <a:r>
            <a:rPr lang="en-US" sz="1200" dirty="0" smtClean="0"/>
            <a:t>GO: $202 billion E: 1.2 million</a:t>
          </a:r>
          <a:endParaRPr lang="en-US" sz="1200" dirty="0"/>
        </a:p>
      </dgm:t>
    </dgm:pt>
    <dgm:pt modelId="{BA9126B1-F8D3-455E-BAF7-454DED8F00A3}" type="parTrans" cxnId="{300C8CEA-BD1B-43A5-B421-F161CD3B937A}">
      <dgm:prSet/>
      <dgm:spPr/>
      <dgm:t>
        <a:bodyPr/>
        <a:lstStyle/>
        <a:p>
          <a:endParaRPr lang="en-US"/>
        </a:p>
      </dgm:t>
    </dgm:pt>
    <dgm:pt modelId="{AF2B179F-78E4-4E7F-95EF-E14CE6BF939E}" type="sibTrans" cxnId="{300C8CEA-BD1B-43A5-B421-F161CD3B937A}">
      <dgm:prSet/>
      <dgm:spPr>
        <a:blipFill>
          <a:blip xmlns:r="http://schemas.openxmlformats.org/officeDocument/2006/relationships" r:embed="rId4">
            <a:extLst>
              <a:ext uri="{28A0092B-C50C-407E-A947-70E740481C1C}">
                <a14:useLocalDpi xmlns:a14="http://schemas.microsoft.com/office/drawing/2010/main" val="0"/>
              </a:ext>
            </a:extLst>
          </a:blip>
          <a:srcRect/>
          <a:stretch>
            <a:fillRect l="-25000" r="-25000"/>
          </a:stretch>
        </a:blipFill>
        <a:ln>
          <a:solidFill>
            <a:schemeClr val="tx1"/>
          </a:solidFill>
        </a:ln>
      </dgm:spPr>
      <dgm:t>
        <a:bodyPr/>
        <a:lstStyle/>
        <a:p>
          <a:endParaRPr lang="en-US"/>
        </a:p>
      </dgm:t>
    </dgm:pt>
    <dgm:pt modelId="{0FD97764-347B-4FF4-A314-1EA9BA6C70BF}">
      <dgm:prSet custT="1"/>
      <dgm:spPr/>
      <dgm:t>
        <a:bodyPr/>
        <a:lstStyle/>
        <a:p>
          <a:r>
            <a:rPr lang="en-US" sz="1200" b="1" dirty="0" smtClean="0">
              <a:latin typeface="+mj-lt"/>
            </a:rPr>
            <a:t>China</a:t>
          </a:r>
          <a:r>
            <a:rPr lang="en-US" sz="1200" dirty="0" smtClean="0">
              <a:latin typeface="+mj-lt"/>
            </a:rPr>
            <a:t> </a:t>
          </a:r>
        </a:p>
        <a:p>
          <a:r>
            <a:rPr lang="en-US" sz="1200" dirty="0" smtClean="0"/>
            <a:t>GO: $984 billion E: 9.5 million</a:t>
          </a:r>
          <a:endParaRPr lang="en-US" sz="1200" dirty="0"/>
        </a:p>
      </dgm:t>
    </dgm:pt>
    <dgm:pt modelId="{839687B8-E766-459C-BA84-0FEF2B918E36}" type="parTrans" cxnId="{94DAB875-E0FD-4205-A888-2D18FDDB4DD5}">
      <dgm:prSet/>
      <dgm:spPr/>
      <dgm:t>
        <a:bodyPr/>
        <a:lstStyle/>
        <a:p>
          <a:endParaRPr lang="en-US"/>
        </a:p>
      </dgm:t>
    </dgm:pt>
    <dgm:pt modelId="{1D81DC9D-6212-4A3C-86A4-7C4ECDC23F49}" type="sibTrans" cxnId="{94DAB875-E0FD-4205-A888-2D18FDDB4DD5}">
      <dgm:prSet/>
      <dgm:spPr>
        <a:blipFill dpi="0" rotWithShape="1">
          <a:blip xmlns:r="http://schemas.openxmlformats.org/officeDocument/2006/relationships" r:embed="rId5">
            <a:extLst>
              <a:ext uri="{28A0092B-C50C-407E-A947-70E740481C1C}">
                <a14:useLocalDpi xmlns:a14="http://schemas.microsoft.com/office/drawing/2010/main" val="0"/>
              </a:ext>
            </a:extLst>
          </a:blip>
          <a:srcRect/>
          <a:stretch>
            <a:fillRect l="-586" t="-1234" r="-73580" b="-20636"/>
          </a:stretch>
        </a:blipFill>
      </dgm:spPr>
      <dgm:t>
        <a:bodyPr/>
        <a:lstStyle/>
        <a:p>
          <a:endParaRPr lang="en-US"/>
        </a:p>
      </dgm:t>
    </dgm:pt>
    <dgm:pt modelId="{9EF57D2B-6FA0-44F2-8A73-B99AB33DC9CB}">
      <dgm:prSet phldrT="[Text]" custT="1"/>
      <dgm:spPr/>
      <dgm:t>
        <a:bodyPr/>
        <a:lstStyle/>
        <a:p>
          <a:r>
            <a:rPr lang="en-US" sz="1200" b="1" dirty="0" smtClean="0">
              <a:latin typeface="+mj-lt"/>
            </a:rPr>
            <a:t>United States </a:t>
          </a:r>
          <a:r>
            <a:rPr lang="en-US" sz="1200" dirty="0" smtClean="0"/>
            <a:t>GO: $719 billion E: 3.4 million</a:t>
          </a:r>
          <a:endParaRPr lang="en-US" sz="1200" dirty="0"/>
        </a:p>
      </dgm:t>
    </dgm:pt>
    <dgm:pt modelId="{190FFE5D-A845-4C44-B561-4E52CC735B36}" type="parTrans" cxnId="{48460173-9EE2-4E23-802D-A922F52E8C55}">
      <dgm:prSet/>
      <dgm:spPr/>
      <dgm:t>
        <a:bodyPr/>
        <a:lstStyle/>
        <a:p>
          <a:endParaRPr lang="en-US"/>
        </a:p>
      </dgm:t>
    </dgm:pt>
    <dgm:pt modelId="{F919AD48-627E-4ACE-9568-44B8B12E09F3}" type="sibTrans" cxnId="{48460173-9EE2-4E23-802D-A922F52E8C55}">
      <dgm:prSet/>
      <dgm:spPr>
        <a:blipFill>
          <a:blip xmlns:r="http://schemas.openxmlformats.org/officeDocument/2006/relationships" r:embed="rId6">
            <a:extLst>
              <a:ext uri="{28A0092B-C50C-407E-A947-70E740481C1C}">
                <a14:useLocalDpi xmlns:a14="http://schemas.microsoft.com/office/drawing/2010/main" val="0"/>
              </a:ext>
            </a:extLst>
          </a:blip>
          <a:srcRect/>
          <a:stretch>
            <a:fillRect l="-20000" r="-20000"/>
          </a:stretch>
        </a:blipFill>
      </dgm:spPr>
      <dgm:t>
        <a:bodyPr/>
        <a:lstStyle/>
        <a:p>
          <a:endParaRPr lang="en-US"/>
        </a:p>
      </dgm:t>
    </dgm:pt>
    <dgm:pt modelId="{B767DDB2-E313-4EB6-B8AF-F09E5B39EE70}">
      <dgm:prSet phldrT="[Text]"/>
      <dgm:spPr/>
      <dgm:t>
        <a:bodyPr/>
        <a:lstStyle/>
        <a:p>
          <a:endParaRPr lang="en-US"/>
        </a:p>
      </dgm:t>
    </dgm:pt>
    <dgm:pt modelId="{AA0176C0-B3F6-4425-926A-762069F7FCF3}" type="parTrans" cxnId="{62DB36F2-7EFD-4979-BEB9-A7AA0F980B63}">
      <dgm:prSet/>
      <dgm:spPr/>
      <dgm:t>
        <a:bodyPr/>
        <a:lstStyle/>
        <a:p>
          <a:endParaRPr lang="en-US"/>
        </a:p>
      </dgm:t>
    </dgm:pt>
    <dgm:pt modelId="{A475BCC2-DDC1-47BA-82E5-2AF5AABF0A6B}" type="sibTrans" cxnId="{62DB36F2-7EFD-4979-BEB9-A7AA0F980B63}">
      <dgm:prSet/>
      <dgm:spPr/>
      <dgm:t>
        <a:bodyPr/>
        <a:lstStyle/>
        <a:p>
          <a:endParaRPr lang="en-US"/>
        </a:p>
      </dgm:t>
    </dgm:pt>
    <dgm:pt modelId="{72407552-DD00-4944-A5D3-9F43D6CFDFBF}" type="pres">
      <dgm:prSet presAssocID="{5E9162E7-2209-4459-BAAD-0C96780CFD6D}" presName="Name0" presStyleCnt="0">
        <dgm:presLayoutVars>
          <dgm:chMax val="7"/>
          <dgm:chPref val="7"/>
          <dgm:dir/>
        </dgm:presLayoutVars>
      </dgm:prSet>
      <dgm:spPr/>
      <dgm:t>
        <a:bodyPr/>
        <a:lstStyle/>
        <a:p>
          <a:endParaRPr lang="en-US"/>
        </a:p>
      </dgm:t>
    </dgm:pt>
    <dgm:pt modelId="{C16ED237-A152-4746-B4EA-A3F81FFDC5C9}" type="pres">
      <dgm:prSet presAssocID="{5E9162E7-2209-4459-BAAD-0C96780CFD6D}" presName="Name1" presStyleCnt="0"/>
      <dgm:spPr/>
    </dgm:pt>
    <dgm:pt modelId="{7327D517-750E-4263-8D87-39350D9D89A2}" type="pres">
      <dgm:prSet presAssocID="{761FA71A-38B3-4E9A-80EB-27D74E5E56E5}" presName="picture_1" presStyleCnt="0"/>
      <dgm:spPr/>
    </dgm:pt>
    <dgm:pt modelId="{633920CA-1D80-486A-9FAA-D32CC2ED437E}" type="pres">
      <dgm:prSet presAssocID="{761FA71A-38B3-4E9A-80EB-27D74E5E56E5}" presName="pictureRepeatNode" presStyleLbl="alignImgPlace1" presStyleIdx="0" presStyleCnt="7" custScaleX="89108" custScaleY="89108"/>
      <dgm:spPr/>
      <dgm:t>
        <a:bodyPr/>
        <a:lstStyle/>
        <a:p>
          <a:endParaRPr lang="en-US"/>
        </a:p>
      </dgm:t>
    </dgm:pt>
    <dgm:pt modelId="{46D18E79-E1CA-4CD1-B0CD-28F6AC9274F7}" type="pres">
      <dgm:prSet presAssocID="{B8408B2A-A8E5-4AF7-9DF0-6F67251D77F1}" presName="text_1" presStyleLbl="node1" presStyleIdx="0" presStyleCnt="0" custScaleX="112858" custLinFactNeighborX="-1328" custLinFactNeighborY="-68459">
        <dgm:presLayoutVars>
          <dgm:bulletEnabled val="1"/>
        </dgm:presLayoutVars>
      </dgm:prSet>
      <dgm:spPr/>
      <dgm:t>
        <a:bodyPr/>
        <a:lstStyle/>
        <a:p>
          <a:endParaRPr lang="en-US"/>
        </a:p>
      </dgm:t>
    </dgm:pt>
    <dgm:pt modelId="{BE64086F-2C42-415D-9E46-1AFAB9F88FD3}" type="pres">
      <dgm:prSet presAssocID="{1D81DC9D-6212-4A3C-86A4-7C4ECDC23F49}" presName="picture_2" presStyleCnt="0"/>
      <dgm:spPr/>
    </dgm:pt>
    <dgm:pt modelId="{EC3FF176-5975-44EA-AECE-91FCF60EC4B3}" type="pres">
      <dgm:prSet presAssocID="{1D81DC9D-6212-4A3C-86A4-7C4ECDC23F49}" presName="pictureRepeatNode" presStyleLbl="alignImgPlace1" presStyleIdx="1" presStyleCnt="7"/>
      <dgm:spPr/>
      <dgm:t>
        <a:bodyPr/>
        <a:lstStyle/>
        <a:p>
          <a:endParaRPr lang="en-US"/>
        </a:p>
      </dgm:t>
    </dgm:pt>
    <dgm:pt modelId="{BCC4CDD6-F00C-4481-84CE-8D8606675E93}" type="pres">
      <dgm:prSet presAssocID="{0FD97764-347B-4FF4-A314-1EA9BA6C70BF}" presName="line_2" presStyleLbl="parChTrans1D1" presStyleIdx="0" presStyleCnt="6"/>
      <dgm:spPr>
        <a:ln>
          <a:solidFill>
            <a:schemeClr val="tx1"/>
          </a:solidFill>
        </a:ln>
      </dgm:spPr>
    </dgm:pt>
    <dgm:pt modelId="{E62852EF-0857-4E04-9D5F-8A4598EDF17E}" type="pres">
      <dgm:prSet presAssocID="{0FD97764-347B-4FF4-A314-1EA9BA6C70BF}" presName="textparent_2" presStyleLbl="node1" presStyleIdx="0" presStyleCnt="0"/>
      <dgm:spPr/>
    </dgm:pt>
    <dgm:pt modelId="{C66C1D00-5059-4241-AD70-491357D7EDFB}" type="pres">
      <dgm:prSet presAssocID="{0FD97764-347B-4FF4-A314-1EA9BA6C70BF}" presName="text_2" presStyleLbl="revTx" presStyleIdx="0" presStyleCnt="6" custScaleX="151723" custScaleY="134116">
        <dgm:presLayoutVars>
          <dgm:bulletEnabled val="1"/>
        </dgm:presLayoutVars>
      </dgm:prSet>
      <dgm:spPr/>
      <dgm:t>
        <a:bodyPr/>
        <a:lstStyle/>
        <a:p>
          <a:endParaRPr lang="en-US"/>
        </a:p>
      </dgm:t>
    </dgm:pt>
    <dgm:pt modelId="{BC48C25B-9CA6-452F-9F8E-21459BBB4766}" type="pres">
      <dgm:prSet presAssocID="{AF2B179F-78E4-4E7F-95EF-E14CE6BF939E}" presName="picture_3" presStyleCnt="0"/>
      <dgm:spPr/>
    </dgm:pt>
    <dgm:pt modelId="{D9FC9529-E864-4632-BA8A-63490F7D203B}" type="pres">
      <dgm:prSet presAssocID="{AF2B179F-78E4-4E7F-95EF-E14CE6BF939E}" presName="pictureRepeatNode" presStyleLbl="alignImgPlace1" presStyleIdx="2" presStyleCnt="7"/>
      <dgm:spPr/>
      <dgm:t>
        <a:bodyPr/>
        <a:lstStyle/>
        <a:p>
          <a:endParaRPr lang="en-US"/>
        </a:p>
      </dgm:t>
    </dgm:pt>
    <dgm:pt modelId="{AB402ED4-373E-4A28-86D1-D2FE7A3363F7}" type="pres">
      <dgm:prSet presAssocID="{B69F2F7F-3BA0-4388-983F-6CB65D6D8913}" presName="line_3" presStyleLbl="parChTrans1D1" presStyleIdx="1" presStyleCnt="6"/>
      <dgm:spPr>
        <a:ln>
          <a:solidFill>
            <a:schemeClr val="tx1"/>
          </a:solidFill>
        </a:ln>
      </dgm:spPr>
    </dgm:pt>
    <dgm:pt modelId="{9BD4A818-6F55-4B32-9A39-F41D4B373C1D}" type="pres">
      <dgm:prSet presAssocID="{B69F2F7F-3BA0-4388-983F-6CB65D6D8913}" presName="textparent_3" presStyleLbl="node1" presStyleIdx="0" presStyleCnt="0"/>
      <dgm:spPr/>
    </dgm:pt>
    <dgm:pt modelId="{31C0B658-1DA0-40E5-B946-54ED5DF3EAE6}" type="pres">
      <dgm:prSet presAssocID="{B69F2F7F-3BA0-4388-983F-6CB65D6D8913}" presName="text_3" presStyleLbl="revTx" presStyleIdx="1" presStyleCnt="6" custScaleX="104027" custLinFactY="19693" custLinFactNeighborX="-28632" custLinFactNeighborY="100000">
        <dgm:presLayoutVars>
          <dgm:bulletEnabled val="1"/>
        </dgm:presLayoutVars>
      </dgm:prSet>
      <dgm:spPr/>
      <dgm:t>
        <a:bodyPr/>
        <a:lstStyle/>
        <a:p>
          <a:endParaRPr lang="en-US"/>
        </a:p>
      </dgm:t>
    </dgm:pt>
    <dgm:pt modelId="{4F8D83BD-831B-4183-82D7-92B55514E0CF}" type="pres">
      <dgm:prSet presAssocID="{B1E7EF88-144C-4D83-9E59-08A7982A2B0A}" presName="picture_4" presStyleCnt="0"/>
      <dgm:spPr/>
    </dgm:pt>
    <dgm:pt modelId="{71499F2D-53AE-40A7-A74F-F2A2A00FBE80}" type="pres">
      <dgm:prSet presAssocID="{B1E7EF88-144C-4D83-9E59-08A7982A2B0A}" presName="pictureRepeatNode" presStyleLbl="alignImgPlace1" presStyleIdx="3" presStyleCnt="7"/>
      <dgm:spPr/>
      <dgm:t>
        <a:bodyPr/>
        <a:lstStyle/>
        <a:p>
          <a:endParaRPr lang="en-US"/>
        </a:p>
      </dgm:t>
    </dgm:pt>
    <dgm:pt modelId="{B785C2D0-455F-4698-ADF0-7E02C1E5986B}" type="pres">
      <dgm:prSet presAssocID="{16624C27-0D02-47F9-A7F8-3FCC83EA8C69}" presName="line_4" presStyleLbl="parChTrans1D1" presStyleIdx="2" presStyleCnt="6"/>
      <dgm:spPr>
        <a:ln>
          <a:solidFill>
            <a:schemeClr val="tx1"/>
          </a:solidFill>
        </a:ln>
      </dgm:spPr>
    </dgm:pt>
    <dgm:pt modelId="{5DE3011D-D800-4C5C-9E35-1CA67D0EE2FF}" type="pres">
      <dgm:prSet presAssocID="{16624C27-0D02-47F9-A7F8-3FCC83EA8C69}" presName="textparent_4" presStyleLbl="node1" presStyleIdx="0" presStyleCnt="0"/>
      <dgm:spPr/>
    </dgm:pt>
    <dgm:pt modelId="{8D765D06-2BAE-4925-AA5C-378FEF5A6732}" type="pres">
      <dgm:prSet presAssocID="{16624C27-0D02-47F9-A7F8-3FCC83EA8C69}" presName="text_4" presStyleLbl="revTx" presStyleIdx="2" presStyleCnt="6" custLinFactY="-12876" custLinFactNeighborX="31269" custLinFactNeighborY="-100000">
        <dgm:presLayoutVars>
          <dgm:bulletEnabled val="1"/>
        </dgm:presLayoutVars>
      </dgm:prSet>
      <dgm:spPr/>
      <dgm:t>
        <a:bodyPr/>
        <a:lstStyle/>
        <a:p>
          <a:endParaRPr lang="en-US"/>
        </a:p>
      </dgm:t>
    </dgm:pt>
    <dgm:pt modelId="{C947E26D-59CC-406D-AE83-3CA70CBF64B3}" type="pres">
      <dgm:prSet presAssocID="{197758FC-FE5B-4840-BAAB-EC2273E016C6}" presName="picture_5" presStyleCnt="0"/>
      <dgm:spPr/>
    </dgm:pt>
    <dgm:pt modelId="{9F29F99C-4A82-4B51-BE55-56B60E0DFE1C}" type="pres">
      <dgm:prSet presAssocID="{197758FC-FE5B-4840-BAAB-EC2273E016C6}" presName="pictureRepeatNode" presStyleLbl="alignImgPlace1" presStyleIdx="4" presStyleCnt="7"/>
      <dgm:spPr/>
      <dgm:t>
        <a:bodyPr/>
        <a:lstStyle/>
        <a:p>
          <a:endParaRPr lang="en-US"/>
        </a:p>
      </dgm:t>
    </dgm:pt>
    <dgm:pt modelId="{812C313E-34F3-425A-863A-1D2B5ABEAC51}" type="pres">
      <dgm:prSet presAssocID="{3CEA002B-7E9D-4FA0-84EE-EED3669194A6}" presName="line_5" presStyleLbl="parChTrans1D1" presStyleIdx="3" presStyleCnt="6"/>
      <dgm:spPr>
        <a:ln>
          <a:solidFill>
            <a:schemeClr val="tx1"/>
          </a:solidFill>
        </a:ln>
      </dgm:spPr>
    </dgm:pt>
    <dgm:pt modelId="{AD1EF37F-8A49-4F13-86FF-AB9C5E1AECEF}" type="pres">
      <dgm:prSet presAssocID="{3CEA002B-7E9D-4FA0-84EE-EED3669194A6}" presName="textparent_5" presStyleLbl="node1" presStyleIdx="0" presStyleCnt="0"/>
      <dgm:spPr/>
    </dgm:pt>
    <dgm:pt modelId="{D16012E7-12B3-48EE-9767-742469D0EC57}" type="pres">
      <dgm:prSet presAssocID="{3CEA002B-7E9D-4FA0-84EE-EED3669194A6}" presName="text_5" presStyleLbl="revTx" presStyleIdx="3" presStyleCnt="6">
        <dgm:presLayoutVars>
          <dgm:bulletEnabled val="1"/>
        </dgm:presLayoutVars>
      </dgm:prSet>
      <dgm:spPr/>
      <dgm:t>
        <a:bodyPr/>
        <a:lstStyle/>
        <a:p>
          <a:endParaRPr lang="en-US"/>
        </a:p>
      </dgm:t>
    </dgm:pt>
    <dgm:pt modelId="{A3E8A198-AD31-4190-A1B3-75F8B6997B08}" type="pres">
      <dgm:prSet presAssocID="{7239CD0D-955B-4AEA-B34F-C4043BE83F30}" presName="picture_6" presStyleCnt="0"/>
      <dgm:spPr/>
    </dgm:pt>
    <dgm:pt modelId="{ABA68FC7-A776-432A-955F-5F864C414DA9}" type="pres">
      <dgm:prSet presAssocID="{7239CD0D-955B-4AEA-B34F-C4043BE83F30}" presName="pictureRepeatNode" presStyleLbl="alignImgPlace1" presStyleIdx="5" presStyleCnt="7"/>
      <dgm:spPr/>
      <dgm:t>
        <a:bodyPr/>
        <a:lstStyle/>
        <a:p>
          <a:endParaRPr lang="en-US"/>
        </a:p>
      </dgm:t>
    </dgm:pt>
    <dgm:pt modelId="{E8DA8833-B144-4450-A91B-28BC899243CA}" type="pres">
      <dgm:prSet presAssocID="{5CE39150-618F-4E7F-AB9C-A5014CBD773D}" presName="line_6" presStyleLbl="parChTrans1D1" presStyleIdx="4" presStyleCnt="6"/>
      <dgm:spPr>
        <a:ln>
          <a:solidFill>
            <a:schemeClr val="tx1"/>
          </a:solidFill>
        </a:ln>
      </dgm:spPr>
    </dgm:pt>
    <dgm:pt modelId="{F502922D-81FD-4D3F-9097-7594291480C9}" type="pres">
      <dgm:prSet presAssocID="{5CE39150-618F-4E7F-AB9C-A5014CBD773D}" presName="textparent_6" presStyleLbl="node1" presStyleIdx="0" presStyleCnt="0"/>
      <dgm:spPr/>
    </dgm:pt>
    <dgm:pt modelId="{67BF79AE-6A17-448D-B448-4C3661C72CF4}" type="pres">
      <dgm:prSet presAssocID="{5CE39150-618F-4E7F-AB9C-A5014CBD773D}" presName="text_6" presStyleLbl="revTx" presStyleIdx="4" presStyleCnt="6" custScaleX="125628">
        <dgm:presLayoutVars>
          <dgm:bulletEnabled val="1"/>
        </dgm:presLayoutVars>
      </dgm:prSet>
      <dgm:spPr/>
      <dgm:t>
        <a:bodyPr/>
        <a:lstStyle/>
        <a:p>
          <a:endParaRPr lang="en-US"/>
        </a:p>
      </dgm:t>
    </dgm:pt>
    <dgm:pt modelId="{13317C28-1C55-4285-BB5E-2E22D9DF2DA2}" type="pres">
      <dgm:prSet presAssocID="{F919AD48-627E-4ACE-9568-44B8B12E09F3}" presName="picture_7" presStyleCnt="0"/>
      <dgm:spPr/>
    </dgm:pt>
    <dgm:pt modelId="{7F630B87-DADE-43EB-9108-163C9414F99D}" type="pres">
      <dgm:prSet presAssocID="{F919AD48-627E-4ACE-9568-44B8B12E09F3}" presName="pictureRepeatNode" presStyleLbl="alignImgPlace1" presStyleIdx="6" presStyleCnt="7"/>
      <dgm:spPr/>
      <dgm:t>
        <a:bodyPr/>
        <a:lstStyle/>
        <a:p>
          <a:endParaRPr lang="en-US"/>
        </a:p>
      </dgm:t>
    </dgm:pt>
    <dgm:pt modelId="{5BAA7D50-36DD-4F2E-8071-AFEA751696D0}" type="pres">
      <dgm:prSet presAssocID="{9EF57D2B-6FA0-44F2-8A73-B99AB33DC9CB}" presName="line_7" presStyleLbl="parChTrans1D1" presStyleIdx="5" presStyleCnt="6"/>
      <dgm:spPr>
        <a:ln>
          <a:solidFill>
            <a:schemeClr val="tx1"/>
          </a:solidFill>
        </a:ln>
      </dgm:spPr>
    </dgm:pt>
    <dgm:pt modelId="{BFED6416-E8B6-45A0-95F4-AF188B832F20}" type="pres">
      <dgm:prSet presAssocID="{9EF57D2B-6FA0-44F2-8A73-B99AB33DC9CB}" presName="textparent_7" presStyleLbl="node1" presStyleIdx="0" presStyleCnt="0"/>
      <dgm:spPr/>
    </dgm:pt>
    <dgm:pt modelId="{78090D64-E3A4-476F-881F-FDF93C123E6E}" type="pres">
      <dgm:prSet presAssocID="{9EF57D2B-6FA0-44F2-8A73-B99AB33DC9CB}" presName="text_7" presStyleLbl="revTx" presStyleIdx="5" presStyleCnt="6">
        <dgm:presLayoutVars>
          <dgm:bulletEnabled val="1"/>
        </dgm:presLayoutVars>
      </dgm:prSet>
      <dgm:spPr/>
      <dgm:t>
        <a:bodyPr/>
        <a:lstStyle/>
        <a:p>
          <a:endParaRPr lang="en-US"/>
        </a:p>
      </dgm:t>
    </dgm:pt>
  </dgm:ptLst>
  <dgm:cxnLst>
    <dgm:cxn modelId="{624F0F90-04C4-4263-BA59-1CD2F8C04D34}" type="presOf" srcId="{197758FC-FE5B-4840-BAAB-EC2273E016C6}" destId="{9F29F99C-4A82-4B51-BE55-56B60E0DFE1C}" srcOrd="0" destOrd="0" presId="urn:microsoft.com/office/officeart/2008/layout/CircularPictureCallout"/>
    <dgm:cxn modelId="{AEB90209-3C24-4C29-9D4F-C2BE8DF6E6C5}" type="presOf" srcId="{B1E7EF88-144C-4D83-9E59-08A7982A2B0A}" destId="{71499F2D-53AE-40A7-A74F-F2A2A00FBE80}" srcOrd="0" destOrd="0" presId="urn:microsoft.com/office/officeart/2008/layout/CircularPictureCallout"/>
    <dgm:cxn modelId="{80DCEAB1-C38C-44F1-92ED-E69DEFD9A84C}" type="presOf" srcId="{B8408B2A-A8E5-4AF7-9DF0-6F67251D77F1}" destId="{46D18E79-E1CA-4CD1-B0CD-28F6AC9274F7}" srcOrd="0" destOrd="0" presId="urn:microsoft.com/office/officeart/2008/layout/CircularPictureCallout"/>
    <dgm:cxn modelId="{BB4B3E37-D716-4932-9A9E-4C3AD10CD2DD}" type="presOf" srcId="{761FA71A-38B3-4E9A-80EB-27D74E5E56E5}" destId="{633920CA-1D80-486A-9FAA-D32CC2ED437E}" srcOrd="0" destOrd="0" presId="urn:microsoft.com/office/officeart/2008/layout/CircularPictureCallout"/>
    <dgm:cxn modelId="{9D6AE0EA-46B7-442B-9159-51E65668FF72}" srcId="{5E9162E7-2209-4459-BAAD-0C96780CFD6D}" destId="{B8408B2A-A8E5-4AF7-9DF0-6F67251D77F1}" srcOrd="0" destOrd="0" parTransId="{4C4367F4-4158-4AE2-8BEA-3184C575F13A}" sibTransId="{761FA71A-38B3-4E9A-80EB-27D74E5E56E5}"/>
    <dgm:cxn modelId="{693293AB-6B41-48DA-AAE4-2DDC19D5A78E}" type="presOf" srcId="{7239CD0D-955B-4AEA-B34F-C4043BE83F30}" destId="{ABA68FC7-A776-432A-955F-5F864C414DA9}" srcOrd="0" destOrd="0" presId="urn:microsoft.com/office/officeart/2008/layout/CircularPictureCallout"/>
    <dgm:cxn modelId="{62DB36F2-7EFD-4979-BEB9-A7AA0F980B63}" srcId="{5E9162E7-2209-4459-BAAD-0C96780CFD6D}" destId="{B767DDB2-E313-4EB6-B8AF-F09E5B39EE70}" srcOrd="7" destOrd="0" parTransId="{AA0176C0-B3F6-4425-926A-762069F7FCF3}" sibTransId="{A475BCC2-DDC1-47BA-82E5-2AF5AABF0A6B}"/>
    <dgm:cxn modelId="{0283E8BE-E216-41FF-A2F7-8D46899E301B}" type="presOf" srcId="{0FD97764-347B-4FF4-A314-1EA9BA6C70BF}" destId="{C66C1D00-5059-4241-AD70-491357D7EDFB}" srcOrd="0" destOrd="0" presId="urn:microsoft.com/office/officeart/2008/layout/CircularPictureCallout"/>
    <dgm:cxn modelId="{A8BDB3CA-DFE2-4E48-A69E-4FCA3C2E1835}" srcId="{5E9162E7-2209-4459-BAAD-0C96780CFD6D}" destId="{5CE39150-618F-4E7F-AB9C-A5014CBD773D}" srcOrd="5" destOrd="0" parTransId="{CC8F07EB-1471-43B4-B2D9-2DE1BDA07661}" sibTransId="{7239CD0D-955B-4AEA-B34F-C4043BE83F30}"/>
    <dgm:cxn modelId="{B0707A7A-4B66-41E4-A85F-89C227467EC2}" type="presOf" srcId="{B69F2F7F-3BA0-4388-983F-6CB65D6D8913}" destId="{31C0B658-1DA0-40E5-B946-54ED5DF3EAE6}" srcOrd="0" destOrd="0" presId="urn:microsoft.com/office/officeart/2008/layout/CircularPictureCallout"/>
    <dgm:cxn modelId="{5185C538-7FBA-45B8-9D01-EF9E3392C458}" type="presOf" srcId="{1D81DC9D-6212-4A3C-86A4-7C4ECDC23F49}" destId="{EC3FF176-5975-44EA-AECE-91FCF60EC4B3}" srcOrd="0" destOrd="0" presId="urn:microsoft.com/office/officeart/2008/layout/CircularPictureCallout"/>
    <dgm:cxn modelId="{FD58D0B4-EA04-46DC-A4C9-57ABDB6E9465}" type="presOf" srcId="{AF2B179F-78E4-4E7F-95EF-E14CE6BF939E}" destId="{D9FC9529-E864-4632-BA8A-63490F7D203B}" srcOrd="0" destOrd="0" presId="urn:microsoft.com/office/officeart/2008/layout/CircularPictureCallout"/>
    <dgm:cxn modelId="{94DAB875-E0FD-4205-A888-2D18FDDB4DD5}" srcId="{5E9162E7-2209-4459-BAAD-0C96780CFD6D}" destId="{0FD97764-347B-4FF4-A314-1EA9BA6C70BF}" srcOrd="1" destOrd="0" parTransId="{839687B8-E766-459C-BA84-0FEF2B918E36}" sibTransId="{1D81DC9D-6212-4A3C-86A4-7C4ECDC23F49}"/>
    <dgm:cxn modelId="{4CA01C66-E63E-494C-AA99-3932CC372BEB}" type="presOf" srcId="{F919AD48-627E-4ACE-9568-44B8B12E09F3}" destId="{7F630B87-DADE-43EB-9108-163C9414F99D}" srcOrd="0" destOrd="0" presId="urn:microsoft.com/office/officeart/2008/layout/CircularPictureCallout"/>
    <dgm:cxn modelId="{F5CD79B2-5817-49C4-B8A2-E7B87F18FCFC}" type="presOf" srcId="{16624C27-0D02-47F9-A7F8-3FCC83EA8C69}" destId="{8D765D06-2BAE-4925-AA5C-378FEF5A6732}" srcOrd="0" destOrd="0" presId="urn:microsoft.com/office/officeart/2008/layout/CircularPictureCallout"/>
    <dgm:cxn modelId="{93FFBDA5-3842-43A2-A174-DAB1300574CB}" type="presOf" srcId="{9EF57D2B-6FA0-44F2-8A73-B99AB33DC9CB}" destId="{78090D64-E3A4-476F-881F-FDF93C123E6E}" srcOrd="0" destOrd="0" presId="urn:microsoft.com/office/officeart/2008/layout/CircularPictureCallout"/>
    <dgm:cxn modelId="{4BF21E00-24BF-4B0F-A670-CFF7F266CB22}" type="presOf" srcId="{5CE39150-618F-4E7F-AB9C-A5014CBD773D}" destId="{67BF79AE-6A17-448D-B448-4C3661C72CF4}" srcOrd="0" destOrd="0" presId="urn:microsoft.com/office/officeart/2008/layout/CircularPictureCallout"/>
    <dgm:cxn modelId="{48460173-9EE2-4E23-802D-A922F52E8C55}" srcId="{5E9162E7-2209-4459-BAAD-0C96780CFD6D}" destId="{9EF57D2B-6FA0-44F2-8A73-B99AB33DC9CB}" srcOrd="6" destOrd="0" parTransId="{190FFE5D-A845-4C44-B561-4E52CC735B36}" sibTransId="{F919AD48-627E-4ACE-9568-44B8B12E09F3}"/>
    <dgm:cxn modelId="{2C4CA0E5-AB13-4C2B-9DEE-06F2E0758BC8}" srcId="{5E9162E7-2209-4459-BAAD-0C96780CFD6D}" destId="{3CEA002B-7E9D-4FA0-84EE-EED3669194A6}" srcOrd="4" destOrd="0" parTransId="{51E334BD-771E-465E-AE79-D265BFD70C83}" sibTransId="{197758FC-FE5B-4840-BAAB-EC2273E016C6}"/>
    <dgm:cxn modelId="{3819783A-43BD-4F13-96E7-653A129CD7DC}" type="presOf" srcId="{3CEA002B-7E9D-4FA0-84EE-EED3669194A6}" destId="{D16012E7-12B3-48EE-9767-742469D0EC57}" srcOrd="0" destOrd="0" presId="urn:microsoft.com/office/officeart/2008/layout/CircularPictureCallout"/>
    <dgm:cxn modelId="{7A27CDF0-1D6F-4653-AA2C-83C8F62C9660}" type="presOf" srcId="{5E9162E7-2209-4459-BAAD-0C96780CFD6D}" destId="{72407552-DD00-4944-A5D3-9F43D6CFDFBF}" srcOrd="0" destOrd="0" presId="urn:microsoft.com/office/officeart/2008/layout/CircularPictureCallout"/>
    <dgm:cxn modelId="{300C8CEA-BD1B-43A5-B421-F161CD3B937A}" srcId="{5E9162E7-2209-4459-BAAD-0C96780CFD6D}" destId="{B69F2F7F-3BA0-4388-983F-6CB65D6D8913}" srcOrd="2" destOrd="0" parTransId="{BA9126B1-F8D3-455E-BAF7-454DED8F00A3}" sibTransId="{AF2B179F-78E4-4E7F-95EF-E14CE6BF939E}"/>
    <dgm:cxn modelId="{2E8440C9-4C47-4B3A-B8AB-A7B806A5DFBC}" srcId="{5E9162E7-2209-4459-BAAD-0C96780CFD6D}" destId="{16624C27-0D02-47F9-A7F8-3FCC83EA8C69}" srcOrd="3" destOrd="0" parTransId="{7737B6F4-F377-4B6E-AF15-B0235DDEBB9A}" sibTransId="{B1E7EF88-144C-4D83-9E59-08A7982A2B0A}"/>
    <dgm:cxn modelId="{252E5C84-6877-4FA3-8C9F-BA59F2E34798}" type="presParOf" srcId="{72407552-DD00-4944-A5D3-9F43D6CFDFBF}" destId="{C16ED237-A152-4746-B4EA-A3F81FFDC5C9}" srcOrd="0" destOrd="0" presId="urn:microsoft.com/office/officeart/2008/layout/CircularPictureCallout"/>
    <dgm:cxn modelId="{E58C6373-A98F-4F91-B3BB-099B981954E1}" type="presParOf" srcId="{C16ED237-A152-4746-B4EA-A3F81FFDC5C9}" destId="{7327D517-750E-4263-8D87-39350D9D89A2}" srcOrd="0" destOrd="0" presId="urn:microsoft.com/office/officeart/2008/layout/CircularPictureCallout"/>
    <dgm:cxn modelId="{082CB424-30A9-4A03-899B-7AF20F8B6903}" type="presParOf" srcId="{7327D517-750E-4263-8D87-39350D9D89A2}" destId="{633920CA-1D80-486A-9FAA-D32CC2ED437E}" srcOrd="0" destOrd="0" presId="urn:microsoft.com/office/officeart/2008/layout/CircularPictureCallout"/>
    <dgm:cxn modelId="{01AB9243-AF52-4EAC-BCF2-DFA2536C191A}" type="presParOf" srcId="{C16ED237-A152-4746-B4EA-A3F81FFDC5C9}" destId="{46D18E79-E1CA-4CD1-B0CD-28F6AC9274F7}" srcOrd="1" destOrd="0" presId="urn:microsoft.com/office/officeart/2008/layout/CircularPictureCallout"/>
    <dgm:cxn modelId="{9A3D54B9-2B5D-4419-B4F9-73EB68F09F2D}" type="presParOf" srcId="{C16ED237-A152-4746-B4EA-A3F81FFDC5C9}" destId="{BE64086F-2C42-415D-9E46-1AFAB9F88FD3}" srcOrd="2" destOrd="0" presId="urn:microsoft.com/office/officeart/2008/layout/CircularPictureCallout"/>
    <dgm:cxn modelId="{F4BE34BA-B17A-4329-AE65-A891DA6CFE49}" type="presParOf" srcId="{BE64086F-2C42-415D-9E46-1AFAB9F88FD3}" destId="{EC3FF176-5975-44EA-AECE-91FCF60EC4B3}" srcOrd="0" destOrd="0" presId="urn:microsoft.com/office/officeart/2008/layout/CircularPictureCallout"/>
    <dgm:cxn modelId="{81E5552C-2F6F-4B90-B089-3D143FE298EB}" type="presParOf" srcId="{C16ED237-A152-4746-B4EA-A3F81FFDC5C9}" destId="{BCC4CDD6-F00C-4481-84CE-8D8606675E93}" srcOrd="3" destOrd="0" presId="urn:microsoft.com/office/officeart/2008/layout/CircularPictureCallout"/>
    <dgm:cxn modelId="{7B74D42B-1D46-4FA6-836A-3D57CF43D1EE}" type="presParOf" srcId="{C16ED237-A152-4746-B4EA-A3F81FFDC5C9}" destId="{E62852EF-0857-4E04-9D5F-8A4598EDF17E}" srcOrd="4" destOrd="0" presId="urn:microsoft.com/office/officeart/2008/layout/CircularPictureCallout"/>
    <dgm:cxn modelId="{2EAA5B13-1D24-4433-B077-1D79AED200E8}" type="presParOf" srcId="{E62852EF-0857-4E04-9D5F-8A4598EDF17E}" destId="{C66C1D00-5059-4241-AD70-491357D7EDFB}" srcOrd="0" destOrd="0" presId="urn:microsoft.com/office/officeart/2008/layout/CircularPictureCallout"/>
    <dgm:cxn modelId="{66394802-E18A-49CF-9EA0-4525755AA60E}" type="presParOf" srcId="{C16ED237-A152-4746-B4EA-A3F81FFDC5C9}" destId="{BC48C25B-9CA6-452F-9F8E-21459BBB4766}" srcOrd="5" destOrd="0" presId="urn:microsoft.com/office/officeart/2008/layout/CircularPictureCallout"/>
    <dgm:cxn modelId="{6ED35ACE-E3F1-458B-B421-1AB139F6D278}" type="presParOf" srcId="{BC48C25B-9CA6-452F-9F8E-21459BBB4766}" destId="{D9FC9529-E864-4632-BA8A-63490F7D203B}" srcOrd="0" destOrd="0" presId="urn:microsoft.com/office/officeart/2008/layout/CircularPictureCallout"/>
    <dgm:cxn modelId="{225822B2-C6D3-4958-A9AE-F7A3E583DF9D}" type="presParOf" srcId="{C16ED237-A152-4746-B4EA-A3F81FFDC5C9}" destId="{AB402ED4-373E-4A28-86D1-D2FE7A3363F7}" srcOrd="6" destOrd="0" presId="urn:microsoft.com/office/officeart/2008/layout/CircularPictureCallout"/>
    <dgm:cxn modelId="{EA7FA409-8A35-44B1-9511-54EC4C3332BB}" type="presParOf" srcId="{C16ED237-A152-4746-B4EA-A3F81FFDC5C9}" destId="{9BD4A818-6F55-4B32-9A39-F41D4B373C1D}" srcOrd="7" destOrd="0" presId="urn:microsoft.com/office/officeart/2008/layout/CircularPictureCallout"/>
    <dgm:cxn modelId="{E58B47A9-49C2-416F-9808-DF42D3C788AD}" type="presParOf" srcId="{9BD4A818-6F55-4B32-9A39-F41D4B373C1D}" destId="{31C0B658-1DA0-40E5-B946-54ED5DF3EAE6}" srcOrd="0" destOrd="0" presId="urn:microsoft.com/office/officeart/2008/layout/CircularPictureCallout"/>
    <dgm:cxn modelId="{257DA19A-F46F-490A-A7B1-2985D7ED2D57}" type="presParOf" srcId="{C16ED237-A152-4746-B4EA-A3F81FFDC5C9}" destId="{4F8D83BD-831B-4183-82D7-92B55514E0CF}" srcOrd="8" destOrd="0" presId="urn:microsoft.com/office/officeart/2008/layout/CircularPictureCallout"/>
    <dgm:cxn modelId="{CE77607D-AEFF-4203-AA49-00B45151FD7A}" type="presParOf" srcId="{4F8D83BD-831B-4183-82D7-92B55514E0CF}" destId="{71499F2D-53AE-40A7-A74F-F2A2A00FBE80}" srcOrd="0" destOrd="0" presId="urn:microsoft.com/office/officeart/2008/layout/CircularPictureCallout"/>
    <dgm:cxn modelId="{3600602A-30A6-4112-9089-AD5E222C1893}" type="presParOf" srcId="{C16ED237-A152-4746-B4EA-A3F81FFDC5C9}" destId="{B785C2D0-455F-4698-ADF0-7E02C1E5986B}" srcOrd="9" destOrd="0" presId="urn:microsoft.com/office/officeart/2008/layout/CircularPictureCallout"/>
    <dgm:cxn modelId="{C7D84B1A-5A1E-4B86-98C9-15AD22AB83B5}" type="presParOf" srcId="{C16ED237-A152-4746-B4EA-A3F81FFDC5C9}" destId="{5DE3011D-D800-4C5C-9E35-1CA67D0EE2FF}" srcOrd="10" destOrd="0" presId="urn:microsoft.com/office/officeart/2008/layout/CircularPictureCallout"/>
    <dgm:cxn modelId="{8775542F-B4C1-4D06-BE36-DCC355246561}" type="presParOf" srcId="{5DE3011D-D800-4C5C-9E35-1CA67D0EE2FF}" destId="{8D765D06-2BAE-4925-AA5C-378FEF5A6732}" srcOrd="0" destOrd="0" presId="urn:microsoft.com/office/officeart/2008/layout/CircularPictureCallout"/>
    <dgm:cxn modelId="{FB5929CE-85EC-41EB-B62E-0EF84467D5C4}" type="presParOf" srcId="{C16ED237-A152-4746-B4EA-A3F81FFDC5C9}" destId="{C947E26D-59CC-406D-AE83-3CA70CBF64B3}" srcOrd="11" destOrd="0" presId="urn:microsoft.com/office/officeart/2008/layout/CircularPictureCallout"/>
    <dgm:cxn modelId="{93FE5806-8C78-40DC-A927-F1C0C7A08033}" type="presParOf" srcId="{C947E26D-59CC-406D-AE83-3CA70CBF64B3}" destId="{9F29F99C-4A82-4B51-BE55-56B60E0DFE1C}" srcOrd="0" destOrd="0" presId="urn:microsoft.com/office/officeart/2008/layout/CircularPictureCallout"/>
    <dgm:cxn modelId="{FAF739B9-8DD1-4116-A1E2-B7B155B7A632}" type="presParOf" srcId="{C16ED237-A152-4746-B4EA-A3F81FFDC5C9}" destId="{812C313E-34F3-425A-863A-1D2B5ABEAC51}" srcOrd="12" destOrd="0" presId="urn:microsoft.com/office/officeart/2008/layout/CircularPictureCallout"/>
    <dgm:cxn modelId="{6B39C275-B5A5-439A-A86F-0EC1D6C74795}" type="presParOf" srcId="{C16ED237-A152-4746-B4EA-A3F81FFDC5C9}" destId="{AD1EF37F-8A49-4F13-86FF-AB9C5E1AECEF}" srcOrd="13" destOrd="0" presId="urn:microsoft.com/office/officeart/2008/layout/CircularPictureCallout"/>
    <dgm:cxn modelId="{AAE4BF26-C202-4008-B8DA-21D0BB5AB7BF}" type="presParOf" srcId="{AD1EF37F-8A49-4F13-86FF-AB9C5E1AECEF}" destId="{D16012E7-12B3-48EE-9767-742469D0EC57}" srcOrd="0" destOrd="0" presId="urn:microsoft.com/office/officeart/2008/layout/CircularPictureCallout"/>
    <dgm:cxn modelId="{04E02BAD-0D82-494C-9320-F1C31DF7A905}" type="presParOf" srcId="{C16ED237-A152-4746-B4EA-A3F81FFDC5C9}" destId="{A3E8A198-AD31-4190-A1B3-75F8B6997B08}" srcOrd="14" destOrd="0" presId="urn:microsoft.com/office/officeart/2008/layout/CircularPictureCallout"/>
    <dgm:cxn modelId="{21759D22-20CC-4991-8E16-692F2A69F3AC}" type="presParOf" srcId="{A3E8A198-AD31-4190-A1B3-75F8B6997B08}" destId="{ABA68FC7-A776-432A-955F-5F864C414DA9}" srcOrd="0" destOrd="0" presId="urn:microsoft.com/office/officeart/2008/layout/CircularPictureCallout"/>
    <dgm:cxn modelId="{574D473F-C3F7-4685-A2CB-18161DA4752D}" type="presParOf" srcId="{C16ED237-A152-4746-B4EA-A3F81FFDC5C9}" destId="{E8DA8833-B144-4450-A91B-28BC899243CA}" srcOrd="15" destOrd="0" presId="urn:microsoft.com/office/officeart/2008/layout/CircularPictureCallout"/>
    <dgm:cxn modelId="{B515B620-7824-42AD-8296-FF549DDFE2E0}" type="presParOf" srcId="{C16ED237-A152-4746-B4EA-A3F81FFDC5C9}" destId="{F502922D-81FD-4D3F-9097-7594291480C9}" srcOrd="16" destOrd="0" presId="urn:microsoft.com/office/officeart/2008/layout/CircularPictureCallout"/>
    <dgm:cxn modelId="{15FA23CE-A7F1-43ED-A839-574B8796A2E6}" type="presParOf" srcId="{F502922D-81FD-4D3F-9097-7594291480C9}" destId="{67BF79AE-6A17-448D-B448-4C3661C72CF4}" srcOrd="0" destOrd="0" presId="urn:microsoft.com/office/officeart/2008/layout/CircularPictureCallout"/>
    <dgm:cxn modelId="{BB6DDC6C-9854-4B01-A3CC-E4B695EA8910}" type="presParOf" srcId="{C16ED237-A152-4746-B4EA-A3F81FFDC5C9}" destId="{13317C28-1C55-4285-BB5E-2E22D9DF2DA2}" srcOrd="17" destOrd="0" presId="urn:microsoft.com/office/officeart/2008/layout/CircularPictureCallout"/>
    <dgm:cxn modelId="{E76A4F90-3845-491D-9110-6BD48D4A6E54}" type="presParOf" srcId="{13317C28-1C55-4285-BB5E-2E22D9DF2DA2}" destId="{7F630B87-DADE-43EB-9108-163C9414F99D}" srcOrd="0" destOrd="0" presId="urn:microsoft.com/office/officeart/2008/layout/CircularPictureCallout"/>
    <dgm:cxn modelId="{7B7B3A4D-E456-4B0F-A5B2-4D55B79703BC}" type="presParOf" srcId="{C16ED237-A152-4746-B4EA-A3F81FFDC5C9}" destId="{5BAA7D50-36DD-4F2E-8071-AFEA751696D0}" srcOrd="18" destOrd="0" presId="urn:microsoft.com/office/officeart/2008/layout/CircularPictureCallout"/>
    <dgm:cxn modelId="{D97E3361-AED2-4545-97CC-D725CFD63D75}" type="presParOf" srcId="{C16ED237-A152-4746-B4EA-A3F81FFDC5C9}" destId="{BFED6416-E8B6-45A0-95F4-AF188B832F20}" srcOrd="19" destOrd="0" presId="urn:microsoft.com/office/officeart/2008/layout/CircularPictureCallout"/>
    <dgm:cxn modelId="{7061DB6B-B86D-46A0-92EE-29E0EA2C35B0}" type="presParOf" srcId="{BFED6416-E8B6-45A0-95F4-AF188B832F20}" destId="{78090D64-E3A4-476F-881F-FDF93C123E6E}" srcOrd="0" destOrd="0" presId="urn:microsoft.com/office/officeart/2008/layout/CircularPictureCallou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DE5B42B-34D5-4E16-ADF4-1E22A43E6227}">
      <dsp:nvSpPr>
        <dsp:cNvPr id="0" name=""/>
        <dsp:cNvSpPr/>
      </dsp:nvSpPr>
      <dsp:spPr>
        <a:xfrm>
          <a:off x="4093" y="104093"/>
          <a:ext cx="1861062" cy="1053657"/>
        </a:xfrm>
        <a:prstGeom prst="roundRect">
          <a:avLst>
            <a:gd name="adj" fmla="val 10000"/>
          </a:avLst>
        </a:prstGeom>
        <a:solidFill>
          <a:srgbClr val="BCC8D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53340" numCol="1" spcCol="1270" anchor="t" anchorCtr="0">
          <a:noAutofit/>
        </a:bodyPr>
        <a:lstStyle/>
        <a:p>
          <a:pPr lvl="0" algn="l" defTabSz="622300">
            <a:lnSpc>
              <a:spcPct val="90000"/>
            </a:lnSpc>
            <a:spcBef>
              <a:spcPct val="0"/>
            </a:spcBef>
            <a:spcAft>
              <a:spcPct val="35000"/>
            </a:spcAft>
          </a:pPr>
          <a:r>
            <a:rPr lang="en-US" sz="1400" b="1" kern="1200" dirty="0" smtClean="0">
              <a:latin typeface="+mj-lt"/>
            </a:rPr>
            <a:t>EMBB applications</a:t>
          </a:r>
          <a:endParaRPr lang="en-US" sz="1400" b="1" kern="1200" dirty="0">
            <a:latin typeface="+mj-lt"/>
          </a:endParaRPr>
        </a:p>
      </dsp:txBody>
      <dsp:txXfrm>
        <a:off x="4093" y="104093"/>
        <a:ext cx="1861062" cy="702438"/>
      </dsp:txXfrm>
    </dsp:sp>
    <dsp:sp modelId="{C89856EC-1F22-46CC-A36D-05C9F6F6B8E1}">
      <dsp:nvSpPr>
        <dsp:cNvPr id="0" name=""/>
        <dsp:cNvSpPr/>
      </dsp:nvSpPr>
      <dsp:spPr>
        <a:xfrm>
          <a:off x="385274" y="806532"/>
          <a:ext cx="1861062" cy="2469600"/>
        </a:xfrm>
        <a:prstGeom prst="roundRect">
          <a:avLst>
            <a:gd name="adj" fmla="val 10000"/>
          </a:avLst>
        </a:prstGeom>
        <a:solidFill>
          <a:schemeClr val="lt1">
            <a:alpha val="90000"/>
            <a:hueOff val="0"/>
            <a:satOff val="0"/>
            <a:lumOff val="0"/>
            <a:alphaOff val="0"/>
          </a:schemeClr>
        </a:solidFill>
        <a:ln w="12700" cap="flat" cmpd="sng" algn="ctr">
          <a:solidFill>
            <a:srgbClr val="F2F4F3"/>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8232" tIns="78232" rIns="78232" bIns="78232" numCol="1" spcCol="1270" anchor="t" anchorCtr="0">
          <a:noAutofit/>
        </a:bodyPr>
        <a:lstStyle/>
        <a:p>
          <a:pPr marL="57150" lvl="1" indent="-57150" algn="l" defTabSz="488950">
            <a:lnSpc>
              <a:spcPct val="90000"/>
            </a:lnSpc>
            <a:spcBef>
              <a:spcPct val="0"/>
            </a:spcBef>
            <a:spcAft>
              <a:spcPct val="15000"/>
            </a:spcAft>
            <a:buChar char="••"/>
          </a:pPr>
          <a:r>
            <a:rPr lang="en-US" sz="1100" kern="1200" dirty="0" smtClean="0"/>
            <a:t>At first, 5G deployments will likely focus on enhanced mobile broadband (EMBB) applications, centering on user needs like access to multimedia content, services and data, improved performance, and better coverage</a:t>
          </a:r>
          <a:endParaRPr lang="en-US" sz="1100" kern="1200" dirty="0"/>
        </a:p>
        <a:p>
          <a:pPr marL="57150" lvl="1" indent="-57150" algn="l" defTabSz="488950">
            <a:lnSpc>
              <a:spcPct val="90000"/>
            </a:lnSpc>
            <a:spcBef>
              <a:spcPct val="0"/>
            </a:spcBef>
            <a:spcAft>
              <a:spcPct val="15000"/>
            </a:spcAft>
            <a:buChar char="••"/>
          </a:pPr>
          <a:r>
            <a:rPr lang="en-US" sz="1100" kern="1200" dirty="0" smtClean="0"/>
            <a:t>Network improvements will likely allow for more efficient and cheaper data transmission</a:t>
          </a:r>
          <a:endParaRPr lang="en-US" sz="1100" kern="1200" dirty="0"/>
        </a:p>
      </dsp:txBody>
      <dsp:txXfrm>
        <a:off x="439783" y="861041"/>
        <a:ext cx="1752044" cy="2360582"/>
      </dsp:txXfrm>
    </dsp:sp>
    <dsp:sp modelId="{AA9B5AD6-9B8E-4548-BA37-8386D567057E}">
      <dsp:nvSpPr>
        <dsp:cNvPr id="0" name=""/>
        <dsp:cNvSpPr/>
      </dsp:nvSpPr>
      <dsp:spPr>
        <a:xfrm>
          <a:off x="2147286" y="223637"/>
          <a:ext cx="598116" cy="463350"/>
        </a:xfrm>
        <a:prstGeom prst="rightArrow">
          <a:avLst>
            <a:gd name="adj1" fmla="val 60000"/>
            <a:gd name="adj2" fmla="val 50000"/>
          </a:avLst>
        </a:prstGeom>
        <a:solidFill>
          <a:srgbClr val="D7DFE7"/>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US" sz="1100" kern="1200"/>
        </a:p>
      </dsp:txBody>
      <dsp:txXfrm>
        <a:off x="2147286" y="316307"/>
        <a:ext cx="459111" cy="278010"/>
      </dsp:txXfrm>
    </dsp:sp>
    <dsp:sp modelId="{5E98B2D1-C0E9-4E4D-BD66-9DCD00E2AB4B}">
      <dsp:nvSpPr>
        <dsp:cNvPr id="0" name=""/>
        <dsp:cNvSpPr/>
      </dsp:nvSpPr>
      <dsp:spPr>
        <a:xfrm>
          <a:off x="2993677" y="104093"/>
          <a:ext cx="1861062" cy="1053657"/>
        </a:xfrm>
        <a:prstGeom prst="roundRect">
          <a:avLst>
            <a:gd name="adj" fmla="val 10000"/>
          </a:avLst>
        </a:prstGeom>
        <a:solidFill>
          <a:srgbClr val="BCC8D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53340" numCol="1" spcCol="1270" anchor="t" anchorCtr="0">
          <a:noAutofit/>
        </a:bodyPr>
        <a:lstStyle/>
        <a:p>
          <a:pPr lvl="0" algn="l" defTabSz="622300">
            <a:lnSpc>
              <a:spcPct val="90000"/>
            </a:lnSpc>
            <a:spcBef>
              <a:spcPct val="0"/>
            </a:spcBef>
            <a:spcAft>
              <a:spcPct val="35000"/>
            </a:spcAft>
          </a:pPr>
          <a:r>
            <a:rPr lang="en-US" sz="1400" b="1" kern="1200" dirty="0" smtClean="0">
              <a:latin typeface="+mj-lt"/>
            </a:rPr>
            <a:t>Industrial and governmental deployment</a:t>
          </a:r>
          <a:endParaRPr lang="en-US" sz="1400" b="1" kern="1200" dirty="0">
            <a:latin typeface="+mj-lt"/>
          </a:endParaRPr>
        </a:p>
      </dsp:txBody>
      <dsp:txXfrm>
        <a:off x="2993677" y="104093"/>
        <a:ext cx="1861062" cy="702438"/>
      </dsp:txXfrm>
    </dsp:sp>
    <dsp:sp modelId="{D9F38618-E3BD-40EF-ABD9-B14ABE7916D2}">
      <dsp:nvSpPr>
        <dsp:cNvPr id="0" name=""/>
        <dsp:cNvSpPr/>
      </dsp:nvSpPr>
      <dsp:spPr>
        <a:xfrm>
          <a:off x="3374859" y="806532"/>
          <a:ext cx="1861062" cy="2469600"/>
        </a:xfrm>
        <a:prstGeom prst="roundRect">
          <a:avLst>
            <a:gd name="adj" fmla="val 10000"/>
          </a:avLst>
        </a:prstGeom>
        <a:solidFill>
          <a:schemeClr val="lt1">
            <a:alpha val="90000"/>
            <a:hueOff val="0"/>
            <a:satOff val="0"/>
            <a:lumOff val="0"/>
            <a:alphaOff val="0"/>
          </a:schemeClr>
        </a:solidFill>
        <a:ln w="12700" cap="flat" cmpd="sng" algn="ctr">
          <a:solidFill>
            <a:srgbClr val="F2F4F3"/>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8232" tIns="78232" rIns="78232" bIns="78232" numCol="1" spcCol="1270" anchor="t" anchorCtr="0">
          <a:noAutofit/>
        </a:bodyPr>
        <a:lstStyle/>
        <a:p>
          <a:pPr marL="57150" lvl="1" indent="-57150" algn="l" defTabSz="488950">
            <a:lnSpc>
              <a:spcPct val="90000"/>
            </a:lnSpc>
            <a:spcBef>
              <a:spcPct val="0"/>
            </a:spcBef>
            <a:spcAft>
              <a:spcPct val="15000"/>
            </a:spcAft>
            <a:buChar char="••"/>
          </a:pPr>
          <a:r>
            <a:rPr lang="en-US" sz="1100" kern="1200" dirty="0" smtClean="0"/>
            <a:t>As 5G deployment progresses, industry players and the government, in addition to consumers, are likely to become the main drivers</a:t>
          </a:r>
          <a:endParaRPr lang="en-US" sz="1100" kern="1200" dirty="0"/>
        </a:p>
        <a:p>
          <a:pPr marL="57150" lvl="1" indent="-57150" algn="l" defTabSz="488950">
            <a:lnSpc>
              <a:spcPct val="90000"/>
            </a:lnSpc>
            <a:spcBef>
              <a:spcPct val="0"/>
            </a:spcBef>
            <a:spcAft>
              <a:spcPct val="15000"/>
            </a:spcAft>
            <a:buChar char="••"/>
          </a:pPr>
          <a:r>
            <a:rPr lang="en-US" sz="1100" kern="1200" dirty="0" smtClean="0"/>
            <a:t>Mission critical services (MCS), such as telemedicine and autonomous vehicles, and massive Internet of things (</a:t>
          </a:r>
          <a:r>
            <a:rPr lang="en-US" sz="1100" kern="1200" dirty="0" smtClean="0"/>
            <a:t>MIoT) applications, like smart cities, are </a:t>
          </a:r>
          <a:r>
            <a:rPr lang="en-US" sz="1100" kern="1200" dirty="0" smtClean="0"/>
            <a:t>likely to arise</a:t>
          </a:r>
          <a:endParaRPr lang="en-US" sz="1100" kern="1200" dirty="0"/>
        </a:p>
      </dsp:txBody>
      <dsp:txXfrm>
        <a:off x="3429368" y="861041"/>
        <a:ext cx="1752044" cy="2360582"/>
      </dsp:txXfrm>
    </dsp:sp>
    <dsp:sp modelId="{9E253580-E65A-4597-9559-499262E2EB52}">
      <dsp:nvSpPr>
        <dsp:cNvPr id="0" name=""/>
        <dsp:cNvSpPr/>
      </dsp:nvSpPr>
      <dsp:spPr>
        <a:xfrm>
          <a:off x="5136871" y="223637"/>
          <a:ext cx="598116" cy="463350"/>
        </a:xfrm>
        <a:prstGeom prst="rightArrow">
          <a:avLst>
            <a:gd name="adj1" fmla="val 60000"/>
            <a:gd name="adj2" fmla="val 50000"/>
          </a:avLst>
        </a:prstGeom>
        <a:solidFill>
          <a:srgbClr val="D7DFE7"/>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US" sz="1100" kern="1200"/>
        </a:p>
      </dsp:txBody>
      <dsp:txXfrm>
        <a:off x="5136871" y="316307"/>
        <a:ext cx="459111" cy="278010"/>
      </dsp:txXfrm>
    </dsp:sp>
    <dsp:sp modelId="{C457EA69-A679-4557-A70B-EA87A2D82ADE}">
      <dsp:nvSpPr>
        <dsp:cNvPr id="0" name=""/>
        <dsp:cNvSpPr/>
      </dsp:nvSpPr>
      <dsp:spPr>
        <a:xfrm>
          <a:off x="5983262" y="104093"/>
          <a:ext cx="1861062" cy="1053657"/>
        </a:xfrm>
        <a:prstGeom prst="roundRect">
          <a:avLst>
            <a:gd name="adj" fmla="val 10000"/>
          </a:avLst>
        </a:prstGeom>
        <a:solidFill>
          <a:srgbClr val="BCC8D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53340" numCol="1" spcCol="1270" anchor="t" anchorCtr="0">
          <a:noAutofit/>
        </a:bodyPr>
        <a:lstStyle/>
        <a:p>
          <a:pPr lvl="0" algn="l" defTabSz="622300">
            <a:lnSpc>
              <a:spcPct val="90000"/>
            </a:lnSpc>
            <a:spcBef>
              <a:spcPct val="0"/>
            </a:spcBef>
            <a:spcAft>
              <a:spcPct val="35000"/>
            </a:spcAft>
          </a:pPr>
          <a:r>
            <a:rPr lang="en-US" sz="1400" b="1" kern="1200" dirty="0" smtClean="0">
              <a:latin typeface="+mj-lt"/>
            </a:rPr>
            <a:t>Mobile as a GPT</a:t>
          </a:r>
          <a:endParaRPr lang="en-US" sz="1400" b="1" kern="1200" dirty="0">
            <a:latin typeface="+mj-lt"/>
          </a:endParaRPr>
        </a:p>
      </dsp:txBody>
      <dsp:txXfrm>
        <a:off x="5983262" y="104093"/>
        <a:ext cx="1861062" cy="702438"/>
      </dsp:txXfrm>
    </dsp:sp>
    <dsp:sp modelId="{BA6C94CB-F3EF-47C5-ACCE-2DA2F3D60C9D}">
      <dsp:nvSpPr>
        <dsp:cNvPr id="0" name=""/>
        <dsp:cNvSpPr/>
      </dsp:nvSpPr>
      <dsp:spPr>
        <a:xfrm>
          <a:off x="6364443" y="806532"/>
          <a:ext cx="1861062" cy="2469600"/>
        </a:xfrm>
        <a:prstGeom prst="roundRect">
          <a:avLst>
            <a:gd name="adj" fmla="val 10000"/>
          </a:avLst>
        </a:prstGeom>
        <a:solidFill>
          <a:schemeClr val="lt1">
            <a:alpha val="90000"/>
            <a:hueOff val="0"/>
            <a:satOff val="0"/>
            <a:lumOff val="0"/>
            <a:alphaOff val="0"/>
          </a:schemeClr>
        </a:solidFill>
        <a:ln w="12700" cap="flat" cmpd="sng" algn="ctr">
          <a:solidFill>
            <a:srgbClr val="F2F4F3"/>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8232" tIns="78232" rIns="78232" bIns="78232" numCol="1" spcCol="1270" anchor="t" anchorCtr="0">
          <a:noAutofit/>
        </a:bodyPr>
        <a:lstStyle/>
        <a:p>
          <a:pPr marL="57150" lvl="1" indent="-57150" algn="l" defTabSz="488950">
            <a:lnSpc>
              <a:spcPct val="90000"/>
            </a:lnSpc>
            <a:spcBef>
              <a:spcPct val="0"/>
            </a:spcBef>
            <a:spcAft>
              <a:spcPct val="15000"/>
            </a:spcAft>
            <a:buChar char="••"/>
          </a:pPr>
          <a:r>
            <a:rPr lang="en-US" sz="1100" kern="1200" dirty="0" smtClean="0"/>
            <a:t>As 5G implementation becomes widespread in devices, machines and processes across many industries, wireless communication will become a GPT, transforming industries and economies </a:t>
          </a:r>
          <a:endParaRPr lang="en-US" sz="1100" kern="1200" dirty="0"/>
        </a:p>
        <a:p>
          <a:pPr marL="57150" lvl="1" indent="-57150" algn="l" defTabSz="488950">
            <a:lnSpc>
              <a:spcPct val="90000"/>
            </a:lnSpc>
            <a:spcBef>
              <a:spcPct val="0"/>
            </a:spcBef>
            <a:spcAft>
              <a:spcPct val="15000"/>
            </a:spcAft>
            <a:buChar char="••"/>
          </a:pPr>
          <a:endParaRPr lang="en-US" sz="1100" kern="1200" dirty="0"/>
        </a:p>
      </dsp:txBody>
      <dsp:txXfrm>
        <a:off x="6418952" y="861041"/>
        <a:ext cx="1752044" cy="236058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AA7D50-36DD-4F2E-8071-AFEA751696D0}">
      <dsp:nvSpPr>
        <dsp:cNvPr id="0" name=""/>
        <dsp:cNvSpPr/>
      </dsp:nvSpPr>
      <dsp:spPr>
        <a:xfrm>
          <a:off x="2114080" y="4142851"/>
          <a:ext cx="4047284" cy="0"/>
        </a:xfrm>
        <a:prstGeom prst="line">
          <a:avLst/>
        </a:prstGeom>
        <a:noFill/>
        <a:ln w="12700" cap="flat" cmpd="sng" algn="ctr">
          <a:solidFill>
            <a:schemeClr val="tx1"/>
          </a:solidFill>
          <a:prstDash val="solid"/>
          <a:miter lim="800000"/>
        </a:ln>
        <a:effectLst/>
      </dsp:spPr>
      <dsp:style>
        <a:lnRef idx="2">
          <a:scrgbClr r="0" g="0" b="0"/>
        </a:lnRef>
        <a:fillRef idx="0">
          <a:scrgbClr r="0" g="0" b="0"/>
        </a:fillRef>
        <a:effectRef idx="0">
          <a:scrgbClr r="0" g="0" b="0"/>
        </a:effectRef>
        <a:fontRef idx="minor"/>
      </dsp:style>
    </dsp:sp>
    <dsp:sp modelId="{E8DA8833-B144-4450-A91B-28BC899243CA}">
      <dsp:nvSpPr>
        <dsp:cNvPr id="0" name=""/>
        <dsp:cNvSpPr/>
      </dsp:nvSpPr>
      <dsp:spPr>
        <a:xfrm>
          <a:off x="2114080" y="3534538"/>
          <a:ext cx="3460982" cy="0"/>
        </a:xfrm>
        <a:prstGeom prst="line">
          <a:avLst/>
        </a:prstGeom>
        <a:noFill/>
        <a:ln w="12700" cap="flat" cmpd="sng" algn="ctr">
          <a:solidFill>
            <a:schemeClr val="tx1"/>
          </a:solidFill>
          <a:prstDash val="solid"/>
          <a:miter lim="800000"/>
        </a:ln>
        <a:effectLst/>
      </dsp:spPr>
      <dsp:style>
        <a:lnRef idx="2">
          <a:scrgbClr r="0" g="0" b="0"/>
        </a:lnRef>
        <a:fillRef idx="0">
          <a:scrgbClr r="0" g="0" b="0"/>
        </a:fillRef>
        <a:effectRef idx="0">
          <a:scrgbClr r="0" g="0" b="0"/>
        </a:effectRef>
        <a:fontRef idx="minor"/>
      </dsp:style>
    </dsp:sp>
    <dsp:sp modelId="{812C313E-34F3-425A-863A-1D2B5ABEAC51}">
      <dsp:nvSpPr>
        <dsp:cNvPr id="0" name=""/>
        <dsp:cNvSpPr/>
      </dsp:nvSpPr>
      <dsp:spPr>
        <a:xfrm>
          <a:off x="2114080" y="2822171"/>
          <a:ext cx="3141618" cy="0"/>
        </a:xfrm>
        <a:prstGeom prst="line">
          <a:avLst/>
        </a:prstGeom>
        <a:noFill/>
        <a:ln w="12700" cap="flat" cmpd="sng" algn="ctr">
          <a:solidFill>
            <a:schemeClr val="tx1"/>
          </a:solidFill>
          <a:prstDash val="solid"/>
          <a:miter lim="800000"/>
        </a:ln>
        <a:effectLst/>
      </dsp:spPr>
      <dsp:style>
        <a:lnRef idx="2">
          <a:scrgbClr r="0" g="0" b="0"/>
        </a:lnRef>
        <a:fillRef idx="0">
          <a:scrgbClr r="0" g="0" b="0"/>
        </a:fillRef>
        <a:effectRef idx="0">
          <a:scrgbClr r="0" g="0" b="0"/>
        </a:effectRef>
        <a:fontRef idx="minor"/>
      </dsp:style>
    </dsp:sp>
    <dsp:sp modelId="{B785C2D0-455F-4698-ADF0-7E02C1E5986B}">
      <dsp:nvSpPr>
        <dsp:cNvPr id="0" name=""/>
        <dsp:cNvSpPr/>
      </dsp:nvSpPr>
      <dsp:spPr>
        <a:xfrm>
          <a:off x="2114080" y="2061779"/>
          <a:ext cx="3141618" cy="0"/>
        </a:xfrm>
        <a:prstGeom prst="line">
          <a:avLst/>
        </a:prstGeom>
        <a:noFill/>
        <a:ln w="12700" cap="flat" cmpd="sng" algn="ctr">
          <a:solidFill>
            <a:schemeClr val="tx1"/>
          </a:solidFill>
          <a:prstDash val="solid"/>
          <a:miter lim="800000"/>
        </a:ln>
        <a:effectLst/>
      </dsp:spPr>
      <dsp:style>
        <a:lnRef idx="2">
          <a:scrgbClr r="0" g="0" b="0"/>
        </a:lnRef>
        <a:fillRef idx="0">
          <a:scrgbClr r="0" g="0" b="0"/>
        </a:fillRef>
        <a:effectRef idx="0">
          <a:scrgbClr r="0" g="0" b="0"/>
        </a:effectRef>
        <a:fontRef idx="minor"/>
      </dsp:style>
    </dsp:sp>
    <dsp:sp modelId="{AB402ED4-373E-4A28-86D1-D2FE7A3363F7}">
      <dsp:nvSpPr>
        <dsp:cNvPr id="0" name=""/>
        <dsp:cNvSpPr/>
      </dsp:nvSpPr>
      <dsp:spPr>
        <a:xfrm>
          <a:off x="2114080" y="1349412"/>
          <a:ext cx="3460982" cy="0"/>
        </a:xfrm>
        <a:prstGeom prst="line">
          <a:avLst/>
        </a:prstGeom>
        <a:noFill/>
        <a:ln w="12700" cap="flat" cmpd="sng" algn="ctr">
          <a:solidFill>
            <a:schemeClr val="tx1"/>
          </a:solidFill>
          <a:prstDash val="solid"/>
          <a:miter lim="800000"/>
        </a:ln>
        <a:effectLst/>
      </dsp:spPr>
      <dsp:style>
        <a:lnRef idx="2">
          <a:scrgbClr r="0" g="0" b="0"/>
        </a:lnRef>
        <a:fillRef idx="0">
          <a:scrgbClr r="0" g="0" b="0"/>
        </a:fillRef>
        <a:effectRef idx="0">
          <a:scrgbClr r="0" g="0" b="0"/>
        </a:effectRef>
        <a:fontRef idx="minor"/>
      </dsp:style>
    </dsp:sp>
    <dsp:sp modelId="{BCC4CDD6-F00C-4481-84CE-8D8606675E93}">
      <dsp:nvSpPr>
        <dsp:cNvPr id="0" name=""/>
        <dsp:cNvSpPr/>
      </dsp:nvSpPr>
      <dsp:spPr>
        <a:xfrm>
          <a:off x="2114080" y="741099"/>
          <a:ext cx="4047284" cy="0"/>
        </a:xfrm>
        <a:prstGeom prst="line">
          <a:avLst/>
        </a:prstGeom>
        <a:noFill/>
        <a:ln w="12700" cap="flat" cmpd="sng" algn="ctr">
          <a:solidFill>
            <a:schemeClr val="tx1"/>
          </a:solidFill>
          <a:prstDash val="solid"/>
          <a:miter lim="800000"/>
        </a:ln>
        <a:effectLst/>
      </dsp:spPr>
      <dsp:style>
        <a:lnRef idx="2">
          <a:scrgbClr r="0" g="0" b="0"/>
        </a:lnRef>
        <a:fillRef idx="0">
          <a:scrgbClr r="0" g="0" b="0"/>
        </a:fillRef>
        <a:effectRef idx="0">
          <a:scrgbClr r="0" g="0" b="0"/>
        </a:effectRef>
        <a:fontRef idx="minor"/>
      </dsp:style>
    </dsp:sp>
    <dsp:sp modelId="{633920CA-1D80-486A-9FAA-D32CC2ED437E}">
      <dsp:nvSpPr>
        <dsp:cNvPr id="0" name=""/>
        <dsp:cNvSpPr/>
      </dsp:nvSpPr>
      <dsp:spPr>
        <a:xfrm>
          <a:off x="331001" y="658896"/>
          <a:ext cx="3566156" cy="3566156"/>
        </a:xfrm>
        <a:prstGeom prst="ellipse">
          <a:avLst/>
        </a:prstGeom>
        <a:solidFill>
          <a:srgbClr val="30665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46D18E79-E1CA-4CD1-B0CD-28F6AC9274F7}">
      <dsp:nvSpPr>
        <dsp:cNvPr id="0" name=""/>
        <dsp:cNvSpPr/>
      </dsp:nvSpPr>
      <dsp:spPr>
        <a:xfrm>
          <a:off x="634739" y="1661914"/>
          <a:ext cx="2890653" cy="1320680"/>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b" anchorCtr="0">
          <a:noAutofit/>
        </a:bodyPr>
        <a:lstStyle/>
        <a:p>
          <a:pPr lvl="0" algn="ctr" defTabSz="800100">
            <a:lnSpc>
              <a:spcPct val="90000"/>
            </a:lnSpc>
            <a:spcBef>
              <a:spcPct val="0"/>
            </a:spcBef>
            <a:spcAft>
              <a:spcPct val="35000"/>
            </a:spcAft>
          </a:pPr>
          <a:r>
            <a:rPr lang="en-US" sz="1800" b="1" kern="1200" dirty="0" smtClean="0">
              <a:latin typeface="+mj-lt"/>
            </a:rPr>
            <a:t>Global total, 2035</a:t>
          </a:r>
        </a:p>
        <a:p>
          <a:pPr lvl="0" algn="ctr" defTabSz="800100">
            <a:lnSpc>
              <a:spcPct val="90000"/>
            </a:lnSpc>
            <a:spcBef>
              <a:spcPct val="0"/>
            </a:spcBef>
            <a:spcAft>
              <a:spcPct val="35000"/>
            </a:spcAft>
          </a:pPr>
          <a:r>
            <a:rPr lang="en-US" sz="1800" kern="1200" dirty="0" smtClean="0"/>
            <a:t>Gross output (GO): $3.5 trillion </a:t>
          </a:r>
        </a:p>
        <a:p>
          <a:pPr lvl="0" algn="ctr" defTabSz="800100">
            <a:lnSpc>
              <a:spcPct val="90000"/>
            </a:lnSpc>
            <a:spcBef>
              <a:spcPct val="0"/>
            </a:spcBef>
            <a:spcAft>
              <a:spcPct val="35000"/>
            </a:spcAft>
          </a:pPr>
          <a:r>
            <a:rPr lang="en-US" sz="1800" kern="1200" dirty="0" smtClean="0"/>
            <a:t>Employment (E): 22 million </a:t>
          </a:r>
          <a:endParaRPr lang="en-US" sz="1800" kern="1200" dirty="0"/>
        </a:p>
      </dsp:txBody>
      <dsp:txXfrm>
        <a:off x="634739" y="1661914"/>
        <a:ext cx="2890653" cy="1320680"/>
      </dsp:txXfrm>
    </dsp:sp>
    <dsp:sp modelId="{EC3FF176-5975-44EA-AECE-91FCF60EC4B3}">
      <dsp:nvSpPr>
        <dsp:cNvPr id="0" name=""/>
        <dsp:cNvSpPr/>
      </dsp:nvSpPr>
      <dsp:spPr>
        <a:xfrm>
          <a:off x="5861210" y="440944"/>
          <a:ext cx="600309" cy="600309"/>
        </a:xfrm>
        <a:prstGeom prst="ellipse">
          <a:avLst/>
        </a:prstGeom>
        <a:blipFill dpi="0" rotWithShape="1">
          <a:blip xmlns:r="http://schemas.openxmlformats.org/officeDocument/2006/relationships" r:embed="rId1">
            <a:extLst>
              <a:ext uri="{28A0092B-C50C-407E-A947-70E740481C1C}">
                <a14:useLocalDpi xmlns:a14="http://schemas.microsoft.com/office/drawing/2010/main" val="0"/>
              </a:ext>
            </a:extLst>
          </a:blip>
          <a:srcRect/>
          <a:stretch>
            <a:fillRect l="-586" t="-1234" r="-73580" b="-20636"/>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C66C1D00-5059-4241-AD70-491357D7EDFB}">
      <dsp:nvSpPr>
        <dsp:cNvPr id="0" name=""/>
        <dsp:cNvSpPr/>
      </dsp:nvSpPr>
      <dsp:spPr>
        <a:xfrm>
          <a:off x="6461519" y="338543"/>
          <a:ext cx="1211601" cy="8051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0" rIns="45720" bIns="0" numCol="1" spcCol="1270" anchor="ctr" anchorCtr="0">
          <a:noAutofit/>
        </a:bodyPr>
        <a:lstStyle/>
        <a:p>
          <a:pPr lvl="0" algn="l" defTabSz="533400">
            <a:lnSpc>
              <a:spcPct val="90000"/>
            </a:lnSpc>
            <a:spcBef>
              <a:spcPct val="0"/>
            </a:spcBef>
            <a:spcAft>
              <a:spcPct val="35000"/>
            </a:spcAft>
          </a:pPr>
          <a:r>
            <a:rPr lang="en-US" sz="1200" b="1" kern="1200" dirty="0" smtClean="0">
              <a:latin typeface="+mj-lt"/>
            </a:rPr>
            <a:t>China</a:t>
          </a:r>
          <a:r>
            <a:rPr lang="en-US" sz="1200" kern="1200" dirty="0" smtClean="0">
              <a:latin typeface="+mj-lt"/>
            </a:rPr>
            <a:t> </a:t>
          </a:r>
        </a:p>
        <a:p>
          <a:pPr lvl="0" algn="l" defTabSz="533400">
            <a:lnSpc>
              <a:spcPct val="90000"/>
            </a:lnSpc>
            <a:spcBef>
              <a:spcPct val="0"/>
            </a:spcBef>
            <a:spcAft>
              <a:spcPct val="35000"/>
            </a:spcAft>
          </a:pPr>
          <a:r>
            <a:rPr lang="en-US" sz="1200" kern="1200" dirty="0" smtClean="0"/>
            <a:t>GO: $984 billion E: 9.5 million</a:t>
          </a:r>
          <a:endParaRPr lang="en-US" sz="1200" kern="1200" dirty="0"/>
        </a:p>
      </dsp:txBody>
      <dsp:txXfrm>
        <a:off x="6461519" y="338543"/>
        <a:ext cx="1211601" cy="805110"/>
      </dsp:txXfrm>
    </dsp:sp>
    <dsp:sp modelId="{D9FC9529-E864-4632-BA8A-63490F7D203B}">
      <dsp:nvSpPr>
        <dsp:cNvPr id="0" name=""/>
        <dsp:cNvSpPr/>
      </dsp:nvSpPr>
      <dsp:spPr>
        <a:xfrm>
          <a:off x="5274908" y="1049257"/>
          <a:ext cx="600309" cy="600309"/>
        </a:xfrm>
        <a:prstGeom prst="ellipse">
          <a:avLst/>
        </a:prstGeom>
        <a:blipFill>
          <a:blip xmlns:r="http://schemas.openxmlformats.org/officeDocument/2006/relationships" r:embed="rId2">
            <a:extLst>
              <a:ext uri="{28A0092B-C50C-407E-A947-70E740481C1C}">
                <a14:useLocalDpi xmlns:a14="http://schemas.microsoft.com/office/drawing/2010/main" val="0"/>
              </a:ext>
            </a:extLst>
          </a:blip>
          <a:srcRect/>
          <a:stretch>
            <a:fillRect l="-25000" r="-25000"/>
          </a:stretch>
        </a:blip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dsp:style>
    </dsp:sp>
    <dsp:sp modelId="{31C0B658-1DA0-40E5-B946-54ED5DF3EAE6}">
      <dsp:nvSpPr>
        <dsp:cNvPr id="0" name=""/>
        <dsp:cNvSpPr/>
      </dsp:nvSpPr>
      <dsp:spPr>
        <a:xfrm>
          <a:off x="5558271" y="1767786"/>
          <a:ext cx="1151542" cy="6003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0" rIns="45720" bIns="0" numCol="1" spcCol="1270" anchor="ctr" anchorCtr="0">
          <a:noAutofit/>
        </a:bodyPr>
        <a:lstStyle/>
        <a:p>
          <a:pPr lvl="0" algn="l" defTabSz="533400">
            <a:lnSpc>
              <a:spcPct val="90000"/>
            </a:lnSpc>
            <a:spcBef>
              <a:spcPct val="0"/>
            </a:spcBef>
            <a:spcAft>
              <a:spcPct val="35000"/>
            </a:spcAft>
          </a:pPr>
          <a:r>
            <a:rPr lang="en-US" sz="1200" b="1" kern="1200" dirty="0" smtClean="0">
              <a:latin typeface="+mj-lt"/>
            </a:rPr>
            <a:t>Germany </a:t>
          </a:r>
        </a:p>
        <a:p>
          <a:pPr lvl="0" algn="l" defTabSz="533400">
            <a:lnSpc>
              <a:spcPct val="90000"/>
            </a:lnSpc>
            <a:spcBef>
              <a:spcPct val="0"/>
            </a:spcBef>
            <a:spcAft>
              <a:spcPct val="35000"/>
            </a:spcAft>
          </a:pPr>
          <a:r>
            <a:rPr lang="en-US" sz="1200" kern="1200" dirty="0" smtClean="0"/>
            <a:t>GO: $202 billion E: 1.2 million</a:t>
          </a:r>
          <a:endParaRPr lang="en-US" sz="1200" kern="1200" dirty="0"/>
        </a:p>
      </dsp:txBody>
      <dsp:txXfrm>
        <a:off x="5558271" y="1767786"/>
        <a:ext cx="1151542" cy="600309"/>
      </dsp:txXfrm>
    </dsp:sp>
    <dsp:sp modelId="{71499F2D-53AE-40A7-A74F-F2A2A00FBE80}">
      <dsp:nvSpPr>
        <dsp:cNvPr id="0" name=""/>
        <dsp:cNvSpPr/>
      </dsp:nvSpPr>
      <dsp:spPr>
        <a:xfrm>
          <a:off x="4955543" y="1761624"/>
          <a:ext cx="600309" cy="600309"/>
        </a:xfrm>
        <a:prstGeom prst="ellipse">
          <a:avLst/>
        </a:prstGeom>
        <a:blipFill>
          <a:blip xmlns:r="http://schemas.openxmlformats.org/officeDocument/2006/relationships" r:embed="rId3">
            <a:extLst>
              <a:ext uri="{28A0092B-C50C-407E-A947-70E740481C1C}">
                <a14:useLocalDpi xmlns:a14="http://schemas.microsoft.com/office/drawing/2010/main" val="0"/>
              </a:ext>
            </a:extLst>
          </a:blip>
          <a:srcRect/>
          <a:stretch>
            <a:fillRect l="-33000" r="-33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8D765D06-2BAE-4925-AA5C-378FEF5A6732}">
      <dsp:nvSpPr>
        <dsp:cNvPr id="0" name=""/>
        <dsp:cNvSpPr/>
      </dsp:nvSpPr>
      <dsp:spPr>
        <a:xfrm>
          <a:off x="5883721" y="1084019"/>
          <a:ext cx="1048540" cy="6003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0" rIns="45720" bIns="0" numCol="1" spcCol="1270" anchor="ctr" anchorCtr="0">
          <a:noAutofit/>
        </a:bodyPr>
        <a:lstStyle/>
        <a:p>
          <a:pPr lvl="0" algn="l" defTabSz="533400">
            <a:lnSpc>
              <a:spcPct val="90000"/>
            </a:lnSpc>
            <a:spcBef>
              <a:spcPct val="0"/>
            </a:spcBef>
            <a:spcAft>
              <a:spcPct val="35000"/>
            </a:spcAft>
          </a:pPr>
          <a:r>
            <a:rPr lang="en-US" sz="1200" b="1" kern="1200" dirty="0" smtClean="0">
              <a:latin typeface="+mj-lt"/>
            </a:rPr>
            <a:t>France</a:t>
          </a:r>
          <a:r>
            <a:rPr lang="en-US" sz="1200" kern="1200" dirty="0" smtClean="0"/>
            <a:t> </a:t>
          </a:r>
        </a:p>
        <a:p>
          <a:pPr lvl="0" algn="l" defTabSz="533400">
            <a:lnSpc>
              <a:spcPct val="90000"/>
            </a:lnSpc>
            <a:spcBef>
              <a:spcPct val="0"/>
            </a:spcBef>
            <a:spcAft>
              <a:spcPct val="35000"/>
            </a:spcAft>
          </a:pPr>
          <a:r>
            <a:rPr lang="en-US" sz="1200" kern="1200" dirty="0" smtClean="0"/>
            <a:t>GO: $85 billion E: 396,000</a:t>
          </a:r>
          <a:endParaRPr lang="en-US" sz="1200" kern="1200" dirty="0"/>
        </a:p>
      </dsp:txBody>
      <dsp:txXfrm>
        <a:off x="5883721" y="1084019"/>
        <a:ext cx="1048540" cy="600309"/>
      </dsp:txXfrm>
    </dsp:sp>
    <dsp:sp modelId="{9F29F99C-4A82-4B51-BE55-56B60E0DFE1C}">
      <dsp:nvSpPr>
        <dsp:cNvPr id="0" name=""/>
        <dsp:cNvSpPr/>
      </dsp:nvSpPr>
      <dsp:spPr>
        <a:xfrm>
          <a:off x="4955543" y="2522016"/>
          <a:ext cx="600309" cy="600309"/>
        </a:xfrm>
        <a:prstGeom prst="ellipse">
          <a:avLst/>
        </a:prstGeom>
        <a:blipFill>
          <a:blip xmlns:r="http://schemas.openxmlformats.org/officeDocument/2006/relationships" r:embed="rId4" cstate="print">
            <a:extLst>
              <a:ext uri="{28A0092B-C50C-407E-A947-70E740481C1C}">
                <a14:useLocalDpi xmlns:a14="http://schemas.microsoft.com/office/drawing/2010/main" val="0"/>
              </a:ext>
            </a:extLst>
          </a:blip>
          <a:srcRect/>
          <a:stretch>
            <a:fillRect l="-21000" r="-21000"/>
          </a:stretch>
        </a:blip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dsp:style>
    </dsp:sp>
    <dsp:sp modelId="{D16012E7-12B3-48EE-9767-742469D0EC57}">
      <dsp:nvSpPr>
        <dsp:cNvPr id="0" name=""/>
        <dsp:cNvSpPr/>
      </dsp:nvSpPr>
      <dsp:spPr>
        <a:xfrm>
          <a:off x="5555853" y="2522016"/>
          <a:ext cx="1120577" cy="6003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0" rIns="45720" bIns="0" numCol="1" spcCol="1270" anchor="ctr" anchorCtr="0">
          <a:noAutofit/>
        </a:bodyPr>
        <a:lstStyle/>
        <a:p>
          <a:pPr lvl="0" algn="l" defTabSz="533400">
            <a:lnSpc>
              <a:spcPct val="90000"/>
            </a:lnSpc>
            <a:spcBef>
              <a:spcPct val="0"/>
            </a:spcBef>
            <a:spcAft>
              <a:spcPct val="35000"/>
            </a:spcAft>
          </a:pPr>
          <a:r>
            <a:rPr lang="en-US" sz="1200" b="1" kern="1200" dirty="0" smtClean="0">
              <a:latin typeface="+mj-lt"/>
            </a:rPr>
            <a:t>Japan </a:t>
          </a:r>
        </a:p>
        <a:p>
          <a:pPr lvl="0" algn="l" defTabSz="533400">
            <a:lnSpc>
              <a:spcPct val="90000"/>
            </a:lnSpc>
            <a:spcBef>
              <a:spcPct val="0"/>
            </a:spcBef>
            <a:spcAft>
              <a:spcPct val="35000"/>
            </a:spcAft>
          </a:pPr>
          <a:r>
            <a:rPr lang="en-US" sz="1200" kern="1200" dirty="0" smtClean="0"/>
            <a:t>GO: $492 billion E: 2.1 million</a:t>
          </a:r>
          <a:endParaRPr lang="en-US" sz="1200" kern="1200" dirty="0"/>
        </a:p>
      </dsp:txBody>
      <dsp:txXfrm>
        <a:off x="5555853" y="2522016"/>
        <a:ext cx="1120577" cy="600309"/>
      </dsp:txXfrm>
    </dsp:sp>
    <dsp:sp modelId="{ABA68FC7-A776-432A-955F-5F864C414DA9}">
      <dsp:nvSpPr>
        <dsp:cNvPr id="0" name=""/>
        <dsp:cNvSpPr/>
      </dsp:nvSpPr>
      <dsp:spPr>
        <a:xfrm>
          <a:off x="5274908" y="3234383"/>
          <a:ext cx="600309" cy="600309"/>
        </a:xfrm>
        <a:prstGeom prst="ellipse">
          <a:avLst/>
        </a:prstGeom>
        <a:blipFill>
          <a:blip xmlns:r="http://schemas.openxmlformats.org/officeDocument/2006/relationships" r:embed="rId5" cstate="print">
            <a:extLst>
              <a:ext uri="{28A0092B-C50C-407E-A947-70E740481C1C}">
                <a14:useLocalDpi xmlns:a14="http://schemas.microsoft.com/office/drawing/2010/main" val="0"/>
              </a:ext>
            </a:extLst>
          </a:blip>
          <a:srcRect/>
          <a:stretch>
            <a:fillRect l="-26000" r="-26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67BF79AE-6A17-448D-B448-4C3661C72CF4}">
      <dsp:nvSpPr>
        <dsp:cNvPr id="0" name=""/>
        <dsp:cNvSpPr/>
      </dsp:nvSpPr>
      <dsp:spPr>
        <a:xfrm>
          <a:off x="5875217" y="3234383"/>
          <a:ext cx="1786731" cy="6003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0" rIns="45720" bIns="0" numCol="1" spcCol="1270" anchor="ctr" anchorCtr="0">
          <a:noAutofit/>
        </a:bodyPr>
        <a:lstStyle/>
        <a:p>
          <a:pPr lvl="0" algn="l" defTabSz="533400">
            <a:lnSpc>
              <a:spcPct val="90000"/>
            </a:lnSpc>
            <a:spcBef>
              <a:spcPct val="0"/>
            </a:spcBef>
            <a:spcAft>
              <a:spcPct val="35000"/>
            </a:spcAft>
          </a:pPr>
          <a:r>
            <a:rPr lang="en-US" sz="1200" b="1" kern="1200" dirty="0" smtClean="0">
              <a:latin typeface="+mj-lt"/>
            </a:rPr>
            <a:t>United Kingdom </a:t>
          </a:r>
        </a:p>
        <a:p>
          <a:pPr lvl="0" algn="l" defTabSz="533400">
            <a:lnSpc>
              <a:spcPct val="90000"/>
            </a:lnSpc>
            <a:spcBef>
              <a:spcPct val="0"/>
            </a:spcBef>
            <a:spcAft>
              <a:spcPct val="35000"/>
            </a:spcAft>
          </a:pPr>
          <a:r>
            <a:rPr lang="en-US" sz="1200" kern="1200" dirty="0" smtClean="0"/>
            <a:t>GO: $76 billion </a:t>
          </a:r>
        </a:p>
        <a:p>
          <a:pPr lvl="0" algn="l" defTabSz="533400">
            <a:lnSpc>
              <a:spcPct val="90000"/>
            </a:lnSpc>
            <a:spcBef>
              <a:spcPct val="0"/>
            </a:spcBef>
            <a:spcAft>
              <a:spcPct val="35000"/>
            </a:spcAft>
          </a:pPr>
          <a:r>
            <a:rPr lang="en-US" sz="1200" kern="1200" dirty="0" smtClean="0"/>
            <a:t>E: 605,000</a:t>
          </a:r>
          <a:endParaRPr lang="en-US" sz="1200" kern="1200" dirty="0"/>
        </a:p>
      </dsp:txBody>
      <dsp:txXfrm>
        <a:off x="5875217" y="3234383"/>
        <a:ext cx="1786731" cy="600309"/>
      </dsp:txXfrm>
    </dsp:sp>
    <dsp:sp modelId="{7F630B87-DADE-43EB-9108-163C9414F99D}">
      <dsp:nvSpPr>
        <dsp:cNvPr id="0" name=""/>
        <dsp:cNvSpPr/>
      </dsp:nvSpPr>
      <dsp:spPr>
        <a:xfrm>
          <a:off x="5861210" y="3842696"/>
          <a:ext cx="600309" cy="600309"/>
        </a:xfrm>
        <a:prstGeom prst="ellipse">
          <a:avLst/>
        </a:prstGeom>
        <a:blipFill>
          <a:blip xmlns:r="http://schemas.openxmlformats.org/officeDocument/2006/relationships" r:embed="rId6">
            <a:extLst>
              <a:ext uri="{28A0092B-C50C-407E-A947-70E740481C1C}">
                <a14:useLocalDpi xmlns:a14="http://schemas.microsoft.com/office/drawing/2010/main" val="0"/>
              </a:ext>
            </a:extLst>
          </a:blip>
          <a:srcRect/>
          <a:stretch>
            <a:fillRect l="-20000" r="-20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78090D64-E3A4-476F-881F-FDF93C123E6E}">
      <dsp:nvSpPr>
        <dsp:cNvPr id="0" name=""/>
        <dsp:cNvSpPr/>
      </dsp:nvSpPr>
      <dsp:spPr>
        <a:xfrm>
          <a:off x="6461519" y="3842696"/>
          <a:ext cx="1143435" cy="6003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0" rIns="45720" bIns="0" numCol="1" spcCol="1270" anchor="ctr" anchorCtr="0">
          <a:noAutofit/>
        </a:bodyPr>
        <a:lstStyle/>
        <a:p>
          <a:pPr lvl="0" algn="l" defTabSz="533400">
            <a:lnSpc>
              <a:spcPct val="90000"/>
            </a:lnSpc>
            <a:spcBef>
              <a:spcPct val="0"/>
            </a:spcBef>
            <a:spcAft>
              <a:spcPct val="35000"/>
            </a:spcAft>
          </a:pPr>
          <a:r>
            <a:rPr lang="en-US" sz="1200" b="1" kern="1200" dirty="0" smtClean="0">
              <a:latin typeface="+mj-lt"/>
            </a:rPr>
            <a:t>United States </a:t>
          </a:r>
          <a:r>
            <a:rPr lang="en-US" sz="1200" kern="1200" dirty="0" smtClean="0"/>
            <a:t>GO: $719 billion E: 3.4 million</a:t>
          </a:r>
          <a:endParaRPr lang="en-US" sz="1200" kern="1200" dirty="0"/>
        </a:p>
      </dsp:txBody>
      <dsp:txXfrm>
        <a:off x="6461519" y="3842696"/>
        <a:ext cx="1143435" cy="600309"/>
      </dsp:txXfrm>
    </dsp:sp>
  </dsp:spTree>
</dsp:drawing>
</file>

<file path=ppt/diagrams/layout1.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CircularPictureCallout">
  <dgm:title val=""/>
  <dgm:desc val=""/>
  <dgm:catLst>
    <dgm:cat type="picture" pri="2000"/>
    <dgm:cat type="pictureconvert" pri="2000"/>
  </dgm:catLst>
  <dgm:sampData>
    <dgm:dataModel>
      <dgm:ptLst>
        <dgm:pt modelId="0" type="doc"/>
        <dgm:pt modelId="1"/>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2"/>
    </dgm:constrLst>
    <dgm:layoutNode name="Name1">
      <dgm:alg type="composite"/>
      <dgm:shape xmlns:r="http://schemas.openxmlformats.org/officeDocument/2006/relationships" r:blip="">
        <dgm:adjLst/>
      </dgm:shape>
      <dgm:choose name="Name2">
        <dgm:if name="Name3" axis="ch" ptType="node" func="cnt" op="lte" val="1">
          <dgm:constrLst>
            <dgm:constr type="h" for="ch" forName="picture_1" refType="h"/>
            <dgm:constr type="w" for="ch" forName="picture_1" refType="h" refFor="ch" refForName="picture_1" op="equ"/>
            <dgm:constr type="l" for="ch" forName="picture_1"/>
            <dgm:constr type="t" for="ch" forName="picture_1"/>
            <dgm:constr type="w" for="ch" forName="text_1" refType="w" refFor="ch" refForName="picture_1" fact="0.64"/>
            <dgm:constr type="h" for="ch" forName="text_1" refType="h" refFor="ch" refForName="picture_1" fact="0.33"/>
            <dgm:constr type="l" for="ch" forName="text_1" refType="w" refFor="ch" refForName="picture_1" fact="0.18"/>
            <dgm:constr type="t" for="ch" forName="text_1" refType="h" refFor="ch" refForName="picture_1" fact="0.531"/>
          </dgm:constrLst>
        </dgm:if>
        <dgm:if name="Name4" axis="ch" ptType="node" func="cnt" op="lte" val="2">
          <dgm:choose name="Name5">
            <dgm:if name="Name6" func="var" arg="dir" op="equ" val="norm">
              <dgm:constrLst>
                <dgm:constr type="h" for="ch" forName="picture_1" refType="h"/>
                <dgm:constr type="w" for="ch" forName="picture_1" refType="h" refFor="ch" refForName="picture_1" op="equ"/>
                <dgm:constr type="l" for="ch" forName="picture_1"/>
                <dgm:constr type="t" for="ch" forName="picture_1"/>
                <dgm:constr type="w" for="ch" forName="text_1" refType="w" refFor="ch" refForName="picture_1" fact="0.64"/>
                <dgm:constr type="h" for="ch" forName="text_1" refType="h" refFor="ch" refForName="picture_1" fact="0.33"/>
                <dgm:constr type="l" for="ch" forName="text_1" refType="l" refFor="ch" refForName="picture_1"/>
                <dgm:constr type="lOff" for="ch" forName="text_1" refType="w" refFor="ch" refForName="picture_1" fact="0.18"/>
                <dgm:constr type="t" for="ch" forName="text_1" refType="h" refFor="ch" refForName="picture_1" fact="0.531"/>
                <dgm:constr type="w" for="ch" forName="picture_2" refType="w" refFor="ch" refForName="picture_1" fact="0.5"/>
                <dgm:constr type="h" for="ch" forName="picture_2" refType="h" refFor="ch" refForName="picture_1" fact="0.5"/>
                <dgm:constr type="l" for="ch" forName="picture_2" refType="w" refFor="ch" refForName="picture_1" fact="1.21"/>
                <dgm:constr type="ctrY" for="ch" forName="picture_2" refType="h" refFor="ch" refForName="picture_1" fact="0.5"/>
                <dgm:constr type="l" for="ch" forName="line_2" refType="ctrX" refFor="ch" refForName="picture_1"/>
                <dgm:constr type="h" for="ch" forName="line_2"/>
                <dgm:constr type="r" for="ch" forName="line_2" refType="ctrX" refFor="ch" refForName="picture_2"/>
                <dgm:constr type="ctrY" for="ch" forName="line_2" refType="ctrY" refFor="ch" refForName="picture_2"/>
                <dgm:constr type="r" for="ch" forName="textparent_2" refType="w"/>
                <dgm:constr type="h" for="ch" forName="textparent_2" refType="h" refFor="ch" refForName="picture_2"/>
                <dgm:constr type="l" for="ch" forName="textparent_2" refType="r" refFor="ch" refForName="picture_2"/>
                <dgm:constr type="ctrY" for="ch" forName="textparent_2" refType="ctrY" refFor="ch" refForName="picture_2"/>
                <dgm:constr type="primFontSz" for="des" forName="text_2" val="65"/>
              </dgm:constrLst>
            </dgm:if>
            <dgm:else name="Name7">
              <dgm:constrLst>
                <dgm:constr type="h" for="ch" forName="picture_1" refType="h"/>
                <dgm:constr type="w" for="ch" forName="picture_1" refType="h" refFor="ch" refForName="picture_1" op="equ"/>
                <dgm:constr type="r" for="ch" forName="picture_1" refType="w"/>
                <dgm:constr type="t" for="ch" forName="picture_1"/>
                <dgm:constr type="w" for="ch" forName="text_1" refType="w" refFor="ch" refForName="picture_1" fact="0.64"/>
                <dgm:constr type="h" for="ch" forName="text_1" refType="h" refFor="ch" refForName="picture_1" fact="0.33"/>
                <dgm:constr type="l" for="ch" forName="text_1" refType="l" refFor="ch" refForName="picture_1"/>
                <dgm:constr type="lOff" for="ch" forName="text_1" refType="w" refFor="ch" refForName="picture_1" fact="0.18"/>
                <dgm:constr type="t" for="ch" forName="text_1" refType="h" refFor="ch" refForName="picture_1" fact="0.531"/>
                <dgm:constr type="w" for="ch" forName="picture_2" refType="w" refFor="ch" refForName="picture_1" fact="0.5"/>
                <dgm:constr type="h" for="ch" forName="picture_2" refType="h" refFor="ch" refForName="picture_1" fact="0.5"/>
                <dgm:constr type="r" for="ch" forName="picture_2" refType="w"/>
                <dgm:constr type="rOff" for="ch" forName="picture_2" refType="w" refFor="ch" refForName="picture_1" fact="-1.21"/>
                <dgm:constr type="ctrY" for="ch" forName="picture_2" refType="h" refFor="ch" refForName="picture_1" fact="0.5"/>
                <dgm:constr type="r" for="ch" forName="line_2" refType="ctrX" refFor="ch" refForName="picture_1"/>
                <dgm:constr type="h" for="ch" forName="line_2"/>
                <dgm:constr type="l" for="ch" forName="line_2" refType="ctrX" refFor="ch" refForName="picture_2"/>
                <dgm:constr type="ctrY" for="ch" forName="line_2" refType="ctrY" refFor="ch" refForName="picture_2"/>
                <dgm:constr type="l" for="ch" forName="textparent_2"/>
                <dgm:constr type="h" for="ch" forName="textparent_2" refType="h" refFor="ch" refForName="picture_2"/>
                <dgm:constr type="r" for="ch" forName="textparent_2" refType="l" refFor="ch" refForName="picture_2"/>
                <dgm:constr type="ctrY" for="ch" forName="textparent_2" refType="ctrY" refFor="ch" refForName="picture_2"/>
                <dgm:constr type="primFontSz" for="des" forName="text_2" val="65"/>
              </dgm:constrLst>
            </dgm:else>
          </dgm:choose>
        </dgm:if>
        <dgm:if name="Name8" axis="ch" ptType="node" func="cnt" op="lte" val="3">
          <dgm:choose name="Name9">
            <dgm:if name="Name10" func="var" arg="dir" op="equ" val="norm">
              <dgm:constrLst>
                <dgm:constr type="h" for="ch" forName="picture_1" refType="h"/>
                <dgm:constr type="w" for="ch" forName="picture_1" refType="h" refFor="ch" refForName="picture_1" op="equ"/>
                <dgm:constr type="l" for="ch" forName="picture_1"/>
                <dgm:constr type="t" for="ch" forName="picture_1"/>
                <dgm:constr type="w" for="ch" forName="text_1" refType="w" refFor="ch" refForName="picture_1" fact="0.64"/>
                <dgm:constr type="h" for="ch" forName="text_1" refType="h" refFor="ch" refForName="picture_1" fact="0.33"/>
                <dgm:constr type="l" for="ch" forName="text_1" refType="l" refFor="ch" refForName="picture_1"/>
                <dgm:constr type="lOff" for="ch" forName="text_1" refType="w" refFor="ch" refForName="picture_1" fact="0.18"/>
                <dgm:constr type="t" for="ch" forName="text_1" refType="h" refFor="ch" refForName="picture_1" fact="0.531"/>
                <dgm:constr type="w" for="ch" forName="picture_2" refType="w" refFor="ch" refForName="picture_1" fact="0.375"/>
                <dgm:constr type="h" for="ch" forName="picture_2" refType="h" refFor="ch" refForName="picture_1" fact="0.375"/>
                <dgm:constr type="l" for="ch" forName="picture_2" refType="w" refFor="ch" refForName="picture_1" fact="1.21"/>
                <dgm:constr type="ctrY" for="ch" forName="picture_2" refType="h" refFor="ch" refForName="picture_1" fact="0.1875"/>
                <dgm:constr type="l" for="ch" forName="line_2" refType="ctrX" refFor="ch" refForName="picture_1"/>
                <dgm:constr type="h" for="ch" forName="line_2"/>
                <dgm:constr type="r" for="ch" forName="line_2" refType="ctrX" refFor="ch" refForName="picture_2"/>
                <dgm:constr type="ctrY" for="ch" forName="line_2" refType="ctrY" refFor="ch" refForName="picture_2"/>
                <dgm:constr type="r" for="ch" forName="textparent_2" refType="w"/>
                <dgm:constr type="h" for="ch" forName="textparent_2" refType="h" refFor="ch" refForName="picture_2"/>
                <dgm:constr type="l" for="ch" forName="textparent_2" refType="r" refFor="ch" refForName="picture_2"/>
                <dgm:constr type="ctrY" for="ch" forName="textparent_2" refType="ctrY" refFor="ch" refForName="picture_2"/>
                <dgm:constr type="primFontSz" for="des" forName="text_2" val="65"/>
                <dgm:constr type="w" for="ch" forName="picture_3" refType="w" refFor="ch" refForName="picture_1" fact="0.375"/>
                <dgm:constr type="h" for="ch" forName="picture_3" refType="h" refFor="ch" refForName="picture_1" fact="0.375"/>
                <dgm:constr type="l" for="ch" forName="picture_3" refType="w" refFor="ch" refForName="picture_1" fact="1.21"/>
                <dgm:constr type="ctrY" for="ch" forName="picture_3" refType="h" refFor="ch" refForName="picture_1" fact="0.8125"/>
                <dgm:constr type="l" for="ch" forName="line_3" refType="ctrX" refFor="ch" refForName="picture_1"/>
                <dgm:constr type="h" for="ch" forName="line_3"/>
                <dgm:constr type="r" for="ch" forName="line_3" refType="ctrX" refFor="ch" refForName="picture_3"/>
                <dgm:constr type="ctrY" for="ch" forName="line_3" refType="ctrY" refFor="ch" refForName="picture_3"/>
                <dgm:constr type="r" for="ch" forName="textparent_3" refType="w"/>
                <dgm:constr type="h" for="ch" forName="textparent_3" refType="h" refFor="ch" refForName="picture_3"/>
                <dgm:constr type="l" for="ch" forName="textparent_3" refType="r" refFor="ch" refForName="picture_3"/>
                <dgm:constr type="ctrY" for="ch" forName="textparent_3" refType="ctrY" refFor="ch" refForName="picture_3"/>
                <dgm:constr type="primFontSz" for="des" forName="text_3" refType="primFontSz" refFor="des" refForName="text_2" op="equ"/>
              </dgm:constrLst>
            </dgm:if>
            <dgm:else name="Name11">
              <dgm:constrLst>
                <dgm:constr type="h" for="ch" forName="picture_1" refType="h"/>
                <dgm:constr type="w" for="ch" forName="picture_1" refType="h" refFor="ch" refForName="picture_1" op="equ"/>
                <dgm:constr type="r" for="ch" forName="picture_1" refType="w"/>
                <dgm:constr type="t" for="ch" forName="picture_1"/>
                <dgm:constr type="w" for="ch" forName="text_1" refType="w" refFor="ch" refForName="picture_1" fact="0.64"/>
                <dgm:constr type="h" for="ch" forName="text_1" refType="h" refFor="ch" refForName="picture_1" fact="0.33"/>
                <dgm:constr type="l" for="ch" forName="text_1" refType="l" refFor="ch" refForName="picture_1"/>
                <dgm:constr type="lOff" for="ch" forName="text_1" refType="w" refFor="ch" refForName="picture_1" fact="0.18"/>
                <dgm:constr type="t" for="ch" forName="text_1" refType="h" refFor="ch" refForName="picture_1" fact="0.531"/>
                <dgm:constr type="w" for="ch" forName="picture_2" refType="w" refFor="ch" refForName="picture_1" fact="0.375"/>
                <dgm:constr type="h" for="ch" forName="picture_2" refType="h" refFor="ch" refForName="picture_1" fact="0.375"/>
                <dgm:constr type="r" for="ch" forName="picture_2" refType="w"/>
                <dgm:constr type="rOff" for="ch" forName="picture_2" refType="w" refFor="ch" refForName="picture_1" fact="-1.21"/>
                <dgm:constr type="ctrY" for="ch" forName="picture_2" refType="h" refFor="ch" refForName="picture_1" fact="0.1875"/>
                <dgm:constr type="r" for="ch" forName="line_2" refType="ctrX" refFor="ch" refForName="picture_1"/>
                <dgm:constr type="h" for="ch" forName="line_2"/>
                <dgm:constr type="l" for="ch" forName="line_2" refType="ctrX" refFor="ch" refForName="picture_2"/>
                <dgm:constr type="ctrY" for="ch" forName="line_2" refType="ctrY" refFor="ch" refForName="picture_2"/>
                <dgm:constr type="l" for="ch" forName="textparent_2"/>
                <dgm:constr type="h" for="ch" forName="textparent_2" refType="h" refFor="ch" refForName="picture_2"/>
                <dgm:constr type="r" for="ch" forName="textparent_2" refType="l" refFor="ch" refForName="picture_2"/>
                <dgm:constr type="ctrY" for="ch" forName="textparent_2" refType="ctrY" refFor="ch" refForName="picture_2"/>
                <dgm:constr type="primFontSz" for="des" forName="text_2" val="65"/>
                <dgm:constr type="w" for="ch" forName="picture_3" refType="w" refFor="ch" refForName="picture_1" fact="0.375"/>
                <dgm:constr type="h" for="ch" forName="picture_3" refType="h" refFor="ch" refForName="picture_1" fact="0.375"/>
                <dgm:constr type="r" for="ch" forName="picture_3" refType="w"/>
                <dgm:constr type="rOff" for="ch" forName="picture_3" refType="w" refFor="ch" refForName="picture_1" fact="-1.21"/>
                <dgm:constr type="ctrY" for="ch" forName="picture_3" refType="h" refFor="ch" refForName="picture_1" fact="0.8125"/>
                <dgm:constr type="r" for="ch" forName="line_3" refType="ctrX" refFor="ch" refForName="picture_1"/>
                <dgm:constr type="h" for="ch" forName="line_3"/>
                <dgm:constr type="l" for="ch" forName="line_3" refType="ctrX" refFor="ch" refForName="picture_3"/>
                <dgm:constr type="ctrY" for="ch" forName="line_3" refType="ctrY" refFor="ch" refForName="picture_3"/>
                <dgm:constr type="l" for="ch" forName="textparent_3"/>
                <dgm:constr type="h" for="ch" forName="textparent_3" refType="h" refFor="ch" refForName="picture_3"/>
                <dgm:constr type="r" for="ch" forName="textparent_3" refType="l" refFor="ch" refForName="picture_3"/>
                <dgm:constr type="ctrY" for="ch" forName="textparent_3" refType="ctrY" refFor="ch" refForName="picture_3"/>
                <dgm:constr type="primFontSz" for="des" forName="text_3" refType="primFontSz" refFor="des" refForName="text_2" op="equ"/>
              </dgm:constrLst>
            </dgm:else>
          </dgm:choose>
        </dgm:if>
        <dgm:if name="Name12" axis="ch" ptType="node" func="cnt" op="lte" val="4">
          <dgm:choose name="Name13">
            <dgm:if name="Name14" func="var" arg="dir" op="equ" val="norm">
              <dgm:constrLst>
                <dgm:constr type="h" for="ch" forName="picture_1" refType="h"/>
                <dgm:constr type="w" for="ch" forName="picture_1" refType="h" refFor="ch" refForName="picture_1" op="equ"/>
                <dgm:constr type="l" for="ch" forName="picture_1"/>
                <dgm:constr type="t" for="ch" forName="picture_1"/>
                <dgm:constr type="w" for="ch" forName="text_1" refType="w" refFor="ch" refForName="picture_1" fact="0.64"/>
                <dgm:constr type="h" for="ch" forName="text_1" refType="h" refFor="ch" refForName="picture_1" fact="0.33"/>
                <dgm:constr type="l" for="ch" forName="text_1" refType="l" refFor="ch" refForName="picture_1"/>
                <dgm:constr type="lOff" for="ch" forName="text_1" refType="w" refFor="ch" refForName="picture_1" fact="0.18"/>
                <dgm:constr type="t" for="ch" forName="text_1" refType="h" refFor="ch" refForName="picture_1" fact="0.531"/>
                <dgm:constr type="w" for="ch" forName="picture_2" refType="w" refFor="ch" refForName="picture_1" fact="0.3"/>
                <dgm:constr type="h" for="ch" forName="picture_2" refType="h" refFor="ch" refForName="picture_1" fact="0.3"/>
                <dgm:constr type="l" for="ch" forName="picture_2" refType="w" refFor="ch" refForName="picture_1" fact="1.354"/>
                <dgm:constr type="ctrY" for="ch" forName="picture_2" refType="h" refFor="ch" refForName="picture_1" fact="0.15"/>
                <dgm:constr type="l" for="ch" forName="line_2" refType="ctrX" refFor="ch" refForName="picture_1"/>
                <dgm:constr type="h" for="ch" forName="line_2"/>
                <dgm:constr type="r" for="ch" forName="line_2" refType="ctrX" refFor="ch" refForName="picture_2"/>
                <dgm:constr type="ctrY" for="ch" forName="line_2" refType="ctrY" refFor="ch" refForName="picture_2"/>
                <dgm:constr type="r" for="ch" forName="textparent_2" refType="w"/>
                <dgm:constr type="h" for="ch" forName="textparent_2" refType="h" refFor="ch" refForName="picture_2"/>
                <dgm:constr type="l" for="ch" forName="textparent_2" refType="r" refFor="ch" refForName="picture_2"/>
                <dgm:constr type="ctrY" for="ch" forName="textparent_2" refType="ctrY" refFor="ch" refForName="picture_2"/>
                <dgm:constr type="primFontSz" for="des" forName="text_2" val="65"/>
                <dgm:constr type="w" for="ch" forName="picture_3" refType="w" refFor="ch" refForName="picture_1" fact="0.3"/>
                <dgm:constr type="h" for="ch" forName="picture_3" refType="h" refFor="ch" refForName="picture_1" fact="0.3"/>
                <dgm:constr type="l" for="ch" forName="picture_3" refType="w" refFor="ch" refForName="picture_1" fact="1.21"/>
                <dgm:constr type="ctrY" for="ch" forName="picture_3" refType="h" refFor="ch" refForName="picture_1" fact="0.5"/>
                <dgm:constr type="l" for="ch" forName="line_3" refType="ctrX" refFor="ch" refForName="picture_1"/>
                <dgm:constr type="h" for="ch" forName="line_3"/>
                <dgm:constr type="r" for="ch" forName="line_3" refType="ctrX" refFor="ch" refForName="picture_3"/>
                <dgm:constr type="ctrY" for="ch" forName="line_3" refType="ctrY" refFor="ch" refForName="picture_3"/>
                <dgm:constr type="r" for="ch" forName="textparent_3" refType="w"/>
                <dgm:constr type="h" for="ch" forName="textparent_3" refType="h" refFor="ch" refForName="picture_3"/>
                <dgm:constr type="l" for="ch" forName="textparent_3" refType="r" refFor="ch" refForName="picture_3"/>
                <dgm:constr type="ctrY" for="ch" forName="textparent_3" refType="ctrY" refFor="ch" refForName="picture_3"/>
                <dgm:constr type="primFontSz" for="des" forName="text_3" refType="primFontSz" refFor="des" refForName="text_2" op="equ"/>
                <dgm:constr type="w" for="ch" forName="picture_4" refType="w" refFor="ch" refForName="picture_1" fact="0.3"/>
                <dgm:constr type="h" for="ch" forName="picture_4" refType="h" refFor="ch" refForName="picture_1" fact="0.3"/>
                <dgm:constr type="l" for="ch" forName="picture_4" refType="w" refFor="ch" refForName="picture_1" fact="1.354"/>
                <dgm:constr type="ctrY" for="ch" forName="picture_4" refType="h" refFor="ch" refForName="picture_1" fact="0.85"/>
                <dgm:constr type="l" for="ch" forName="line_4" refType="ctrX" refFor="ch" refForName="picture_1"/>
                <dgm:constr type="h" for="ch" forName="line_4"/>
                <dgm:constr type="r" for="ch" forName="line_4" refType="ctrX" refFor="ch" refForName="picture_4"/>
                <dgm:constr type="ctrY" for="ch" forName="line_4" refType="ctrY" refFor="ch" refForName="picture_4"/>
                <dgm:constr type="r" for="ch" forName="textparent_4" refType="w"/>
                <dgm:constr type="h" for="ch" forName="textparent_4" refType="h" refFor="ch" refForName="picture_4"/>
                <dgm:constr type="l" for="ch" forName="textparent_4" refType="r" refFor="ch" refForName="picture_4"/>
                <dgm:constr type="ctrY" for="ch" forName="textparent_4" refType="ctrY" refFor="ch" refForName="picture_4"/>
                <dgm:constr type="primFontSz" for="des" forName="text_4" refType="primFontSz" refFor="des" refForName="text_2" op="equ"/>
              </dgm:constrLst>
            </dgm:if>
            <dgm:else name="Name15">
              <dgm:constrLst>
                <dgm:constr type="h" for="ch" forName="picture_1" refType="h"/>
                <dgm:constr type="w" for="ch" forName="picture_1" refType="h" refFor="ch" refForName="picture_1" op="equ"/>
                <dgm:constr type="r" for="ch" forName="picture_1" refType="w"/>
                <dgm:constr type="t" for="ch" forName="picture_1"/>
                <dgm:constr type="w" for="ch" forName="text_1" refType="w" refFor="ch" refForName="picture_1" fact="0.64"/>
                <dgm:constr type="h" for="ch" forName="text_1" refType="h" refFor="ch" refForName="picture_1" fact="0.33"/>
                <dgm:constr type="l" for="ch" forName="text_1" refType="l" refFor="ch" refForName="picture_1"/>
                <dgm:constr type="lOff" for="ch" forName="text_1" refType="w" refFor="ch" refForName="picture_1" fact="0.18"/>
                <dgm:constr type="t" for="ch" forName="text_1" refType="h" refFor="ch" refForName="picture_1" fact="0.531"/>
                <dgm:constr type="w" for="ch" forName="picture_2" refType="w" refFor="ch" refForName="picture_1" fact="0.3"/>
                <dgm:constr type="h" for="ch" forName="picture_2" refType="h" refFor="ch" refForName="picture_1" fact="0.3"/>
                <dgm:constr type="r" for="ch" forName="picture_2" refType="w"/>
                <dgm:constr type="rOff" for="ch" forName="picture_2" refType="w" refFor="ch" refForName="picture_1" fact="-1.354"/>
                <dgm:constr type="ctrY" for="ch" forName="picture_2" refType="h" refFor="ch" refForName="picture_1" fact="0.15"/>
                <dgm:constr type="r" for="ch" forName="line_2" refType="ctrX" refFor="ch" refForName="picture_1"/>
                <dgm:constr type="h" for="ch" forName="line_2"/>
                <dgm:constr type="l" for="ch" forName="line_2" refType="ctrX" refFor="ch" refForName="picture_2"/>
                <dgm:constr type="ctrY" for="ch" forName="line_2" refType="ctrY" refFor="ch" refForName="picture_2"/>
                <dgm:constr type="l" for="ch" forName="textparent_2"/>
                <dgm:constr type="h" for="ch" forName="textparent_2" refType="h" refFor="ch" refForName="picture_2"/>
                <dgm:constr type="r" for="ch" forName="textparent_2" refType="l" refFor="ch" refForName="picture_2"/>
                <dgm:constr type="ctrY" for="ch" forName="textparent_2" refType="ctrY" refFor="ch" refForName="picture_2"/>
                <dgm:constr type="primFontSz" for="des" forName="text_2" val="65"/>
                <dgm:constr type="w" for="ch" forName="picture_3" refType="w" refFor="ch" refForName="picture_1" fact="0.3"/>
                <dgm:constr type="h" for="ch" forName="picture_3" refType="h" refFor="ch" refForName="picture_1" fact="0.3"/>
                <dgm:constr type="r" for="ch" forName="picture_3" refType="w"/>
                <dgm:constr type="rOff" for="ch" forName="picture_3" refType="w" refFor="ch" refForName="picture_1" fact="-1.21"/>
                <dgm:constr type="ctrY" for="ch" forName="picture_3" refType="h" refFor="ch" refForName="picture_1" fact="0.5"/>
                <dgm:constr type="r" for="ch" forName="line_3" refType="ctrX" refFor="ch" refForName="picture_1"/>
                <dgm:constr type="h" for="ch" forName="line_3"/>
                <dgm:constr type="l" for="ch" forName="line_3" refType="ctrX" refFor="ch" refForName="picture_3"/>
                <dgm:constr type="ctrY" for="ch" forName="line_3" refType="ctrY" refFor="ch" refForName="picture_3"/>
                <dgm:constr type="l" for="ch" forName="textparent_3"/>
                <dgm:constr type="h" for="ch" forName="textparent_3" refType="h" refFor="ch" refForName="picture_3"/>
                <dgm:constr type="r" for="ch" forName="textparent_3" refType="l" refFor="ch" refForName="picture_3"/>
                <dgm:constr type="ctrY" for="ch" forName="textparent_3" refType="ctrY" refFor="ch" refForName="picture_3"/>
                <dgm:constr type="primFontSz" for="des" forName="text_3" refType="primFontSz" refFor="des" refForName="text_2" op="equ"/>
                <dgm:constr type="w" for="ch" forName="picture_4" refType="w" refFor="ch" refForName="picture_1" fact="0.3"/>
                <dgm:constr type="h" for="ch" forName="picture_4" refType="h" refFor="ch" refForName="picture_1" fact="0.3"/>
                <dgm:constr type="r" for="ch" forName="picture_4" refType="w"/>
                <dgm:constr type="rOff" for="ch" forName="picture_4" refType="w" refFor="ch" refForName="picture_1" fact="-1.354"/>
                <dgm:constr type="ctrY" for="ch" forName="picture_4" refType="h" refFor="ch" refForName="picture_1" fact="0.85"/>
                <dgm:constr type="r" for="ch" forName="line_4" refType="ctrX" refFor="ch" refForName="picture_1"/>
                <dgm:constr type="h" for="ch" forName="line_4"/>
                <dgm:constr type="l" for="ch" forName="line_4" refType="ctrX" refFor="ch" refForName="picture_4"/>
                <dgm:constr type="ctrY" for="ch" forName="line_4" refType="ctrY" refFor="ch" refForName="picture_4"/>
                <dgm:constr type="l" for="ch" forName="textparent_4"/>
                <dgm:constr type="h" for="ch" forName="textparent_4" refType="h" refFor="ch" refForName="picture_4"/>
                <dgm:constr type="r" for="ch" forName="textparent_4" refType="l" refFor="ch" refForName="picture_4"/>
                <dgm:constr type="ctrY" for="ch" forName="textparent_4" refType="ctrY" refFor="ch" refForName="picture_4"/>
                <dgm:constr type="primFontSz" for="des" forName="text_4" refType="primFontSz" refFor="des" refForName="text_2" op="equ"/>
              </dgm:constrLst>
            </dgm:else>
          </dgm:choose>
        </dgm:if>
        <dgm:if name="Name16" axis="ch" ptType="node" func="cnt" op="lte" val="5">
          <dgm:choose name="Name17">
            <dgm:if name="Name18" func="var" arg="dir" op="equ" val="norm">
              <dgm:constrLst>
                <dgm:constr type="h" for="ch" forName="picture_1" refType="h"/>
                <dgm:constr type="w" for="ch" forName="picture_1" refType="h" refFor="ch" refForName="picture_1" op="equ"/>
                <dgm:constr type="l" for="ch" forName="picture_1"/>
                <dgm:constr type="t" for="ch" forName="picture_1"/>
                <dgm:constr type="w" for="ch" forName="text_1" refType="w" refFor="ch" refForName="picture_1" fact="0.64"/>
                <dgm:constr type="h" for="ch" forName="text_1" refType="h" refFor="ch" refForName="picture_1" fact="0.33"/>
                <dgm:constr type="l" for="ch" forName="text_1" refType="l" refFor="ch" refForName="picture_1"/>
                <dgm:constr type="lOff" for="ch" forName="text_1" refType="w" refFor="ch" refForName="picture_1" fact="0.18"/>
                <dgm:constr type="t" for="ch" forName="text_1" refType="h" refFor="ch" refForName="picture_1" fact="0.531"/>
                <dgm:constr type="w" for="ch" forName="picture_2" refType="w" refFor="ch" refForName="picture_1" fact="0.22"/>
                <dgm:constr type="h" for="ch" forName="picture_2" refType="h" refFor="ch" refForName="picture_1" fact="0.22"/>
                <dgm:constr type="l" for="ch" forName="picture_2" refType="w" refFor="ch" refForName="picture_1" fact="1.375"/>
                <dgm:constr type="ctrY" for="ch" forName="picture_2" refType="h" refFor="ch" refForName="picture_1" fact="0.11"/>
                <dgm:constr type="l" for="ch" forName="line_2" refType="ctrX" refFor="ch" refForName="picture_1"/>
                <dgm:constr type="h" for="ch" forName="line_2"/>
                <dgm:constr type="r" for="ch" forName="line_2" refType="ctrX" refFor="ch" refForName="picture_2"/>
                <dgm:constr type="ctrY" for="ch" forName="line_2" refType="ctrY" refFor="ch" refForName="picture_2"/>
                <dgm:constr type="r" for="ch" forName="textparent_2" refType="w"/>
                <dgm:constr type="h" for="ch" forName="textparent_2" refType="h" refFor="ch" refForName="picture_2"/>
                <dgm:constr type="l" for="ch" forName="textparent_2" refType="r" refFor="ch" refForName="picture_2"/>
                <dgm:constr type="ctrY" for="ch" forName="textparent_2" refType="ctrY" refFor="ch" refForName="picture_2"/>
                <dgm:constr type="primFontSz" for="des" forName="text_2" val="65"/>
                <dgm:constr type="w" for="ch" forName="picture_3" refType="w" refFor="ch" refForName="picture_1" fact="0.22"/>
                <dgm:constr type="h" for="ch" forName="picture_3" refType="h" refFor="ch" refForName="picture_1" fact="0.22"/>
                <dgm:constr type="l" for="ch" forName="picture_3" refType="w" refFor="ch" refForName="picture_1" fact="1.21"/>
                <dgm:constr type="ctrY" for="ch" forName="picture_3" refType="h" refFor="ch" refForName="picture_1" fact="0.353"/>
                <dgm:constr type="l" for="ch" forName="line_3" refType="ctrX" refFor="ch" refForName="picture_1"/>
                <dgm:constr type="h" for="ch" forName="line_3"/>
                <dgm:constr type="r" for="ch" forName="line_3" refType="ctrX" refFor="ch" refForName="picture_3"/>
                <dgm:constr type="ctrY" for="ch" forName="line_3" refType="ctrY" refFor="ch" refForName="picture_3"/>
                <dgm:constr type="r" for="ch" forName="textparent_3" refType="w"/>
                <dgm:constr type="h" for="ch" forName="textparent_3" refType="h" refFor="ch" refForName="picture_3"/>
                <dgm:constr type="l" for="ch" forName="textparent_3" refType="r" refFor="ch" refForName="picture_3"/>
                <dgm:constr type="ctrY" for="ch" forName="textparent_3" refType="ctrY" refFor="ch" refForName="picture_3"/>
                <dgm:constr type="primFontSz" for="des" forName="text_3" refType="primFontSz" refFor="des" refForName="text_2" op="equ"/>
                <dgm:constr type="w" for="ch" forName="picture_4" refType="w" refFor="ch" refForName="picture_1" fact="0.22"/>
                <dgm:constr type="h" for="ch" forName="picture_4" refType="h" refFor="ch" refForName="picture_1" fact="0.22"/>
                <dgm:constr type="l" for="ch" forName="picture_4" refType="w" refFor="ch" refForName="picture_1" fact="1.21"/>
                <dgm:constr type="ctrY" for="ch" forName="picture_4" refType="h" refFor="ch" refForName="picture_1" fact="0.647"/>
                <dgm:constr type="l" for="ch" forName="line_4" refType="ctrX" refFor="ch" refForName="picture_1"/>
                <dgm:constr type="h" for="ch" forName="line_4"/>
                <dgm:constr type="r" for="ch" forName="line_4" refType="ctrX" refFor="ch" refForName="picture_4"/>
                <dgm:constr type="ctrY" for="ch" forName="line_4" refType="ctrY" refFor="ch" refForName="picture_4"/>
                <dgm:constr type="r" for="ch" forName="textparent_4" refType="w"/>
                <dgm:constr type="h" for="ch" forName="textparent_4" refType="h" refFor="ch" refForName="picture_4"/>
                <dgm:constr type="l" for="ch" forName="textparent_4" refType="r" refFor="ch" refForName="picture_4"/>
                <dgm:constr type="ctrY" for="ch" forName="textparent_4" refType="ctrY" refFor="ch" refForName="picture_4"/>
                <dgm:constr type="primFontSz" for="des" forName="text_4" refType="primFontSz" refFor="des" refForName="text_2" op="equ"/>
                <dgm:constr type="w" for="ch" forName="picture_5" refType="w" refFor="ch" refForName="picture_1" fact="0.22"/>
                <dgm:constr type="h" for="ch" forName="picture_5" refType="h" refFor="ch" refForName="picture_1" fact="0.22"/>
                <dgm:constr type="l" for="ch" forName="picture_5" refType="w" refFor="ch" refForName="picture_1" fact="1.375"/>
                <dgm:constr type="ctrY" for="ch" forName="picture_5" refType="h" refFor="ch" refForName="picture_1" fact="0.89"/>
                <dgm:constr type="l" for="ch" forName="line_5" refType="ctrX" refFor="ch" refForName="picture_1"/>
                <dgm:constr type="h" for="ch" forName="line_5"/>
                <dgm:constr type="r" for="ch" forName="line_5" refType="ctrX" refFor="ch" refForName="picture_5"/>
                <dgm:constr type="ctrY" for="ch" forName="line_5" refType="ctrY" refFor="ch" refForName="picture_5"/>
                <dgm:constr type="r" for="ch" forName="textparent_5" refType="w"/>
                <dgm:constr type="h" for="ch" forName="textparent_5" refType="h" refFor="ch" refForName="picture_5"/>
                <dgm:constr type="l" for="ch" forName="textparent_5" refType="r" refFor="ch" refForName="picture_5"/>
                <dgm:constr type="ctrY" for="ch" forName="textparent_5" refType="ctrY" refFor="ch" refForName="picture_5"/>
                <dgm:constr type="primFontSz" for="des" forName="text_5" refType="primFontSz" refFor="des" refForName="text_2" op="equ"/>
              </dgm:constrLst>
            </dgm:if>
            <dgm:else name="Name19">
              <dgm:constrLst>
                <dgm:constr type="h" for="ch" forName="picture_1" refType="h"/>
                <dgm:constr type="w" for="ch" forName="picture_1" refType="h" refFor="ch" refForName="picture_1" op="equ"/>
                <dgm:constr type="r" for="ch" forName="picture_1" refType="w"/>
                <dgm:constr type="t" for="ch" forName="picture_1"/>
                <dgm:constr type="w" for="ch" forName="text_1" refType="w" refFor="ch" refForName="picture_1" fact="0.64"/>
                <dgm:constr type="h" for="ch" forName="text_1" refType="h" refFor="ch" refForName="picture_1" fact="0.33"/>
                <dgm:constr type="l" for="ch" forName="text_1" refType="l" refFor="ch" refForName="picture_1"/>
                <dgm:constr type="lOff" for="ch" forName="text_1" refType="w" refFor="ch" refForName="picture_1" fact="0.18"/>
                <dgm:constr type="t" for="ch" forName="text_1" refType="h" refFor="ch" refForName="picture_1" fact="0.531"/>
                <dgm:constr type="w" for="ch" forName="picture_2" refType="w" refFor="ch" refForName="picture_1" fact="0.22"/>
                <dgm:constr type="h" for="ch" forName="picture_2" refType="h" refFor="ch" refForName="picture_1" fact="0.22"/>
                <dgm:constr type="r" for="ch" forName="picture_2" refType="w"/>
                <dgm:constr type="rOff" for="ch" forName="picture_2" refType="w" refFor="ch" refForName="picture_1" fact="-1.375"/>
                <dgm:constr type="ctrY" for="ch" forName="picture_2" refType="h" refFor="ch" refForName="picture_1" fact="0.11"/>
                <dgm:constr type="r" for="ch" forName="line_2" refType="ctrX" refFor="ch" refForName="picture_1"/>
                <dgm:constr type="h" for="ch" forName="line_2"/>
                <dgm:constr type="l" for="ch" forName="line_2" refType="ctrX" refFor="ch" refForName="picture_2"/>
                <dgm:constr type="ctrY" for="ch" forName="line_2" refType="ctrY" refFor="ch" refForName="picture_2"/>
                <dgm:constr type="l" for="ch" forName="textparent_2"/>
                <dgm:constr type="h" for="ch" forName="textparent_2" refType="h" refFor="ch" refForName="picture_2"/>
                <dgm:constr type="r" for="ch" forName="textparent_2" refType="l" refFor="ch" refForName="picture_2"/>
                <dgm:constr type="ctrY" for="ch" forName="textparent_2" refType="ctrY" refFor="ch" refForName="picture_2"/>
                <dgm:constr type="primFontSz" for="des" forName="text_2" val="65"/>
                <dgm:constr type="w" for="ch" forName="picture_3" refType="w" refFor="ch" refForName="picture_1" fact="0.22"/>
                <dgm:constr type="h" for="ch" forName="picture_3" refType="h" refFor="ch" refForName="picture_1" fact="0.22"/>
                <dgm:constr type="r" for="ch" forName="picture_3" refType="w"/>
                <dgm:constr type="rOff" for="ch" forName="picture_3" refType="w" refFor="ch" refForName="picture_1" fact="-1.21"/>
                <dgm:constr type="ctrY" for="ch" forName="picture_3" refType="h" refFor="ch" refForName="picture_1" fact="0.353"/>
                <dgm:constr type="r" for="ch" forName="line_3" refType="ctrX" refFor="ch" refForName="picture_1"/>
                <dgm:constr type="h" for="ch" forName="line_3"/>
                <dgm:constr type="l" for="ch" forName="line_3" refType="ctrX" refFor="ch" refForName="picture_3"/>
                <dgm:constr type="ctrY" for="ch" forName="line_3" refType="ctrY" refFor="ch" refForName="picture_3"/>
                <dgm:constr type="l" for="ch" forName="textparent_3"/>
                <dgm:constr type="h" for="ch" forName="textparent_3" refType="h" refFor="ch" refForName="picture_3"/>
                <dgm:constr type="r" for="ch" forName="textparent_3" refType="l" refFor="ch" refForName="picture_3"/>
                <dgm:constr type="ctrY" for="ch" forName="textparent_3" refType="ctrY" refFor="ch" refForName="picture_3"/>
                <dgm:constr type="primFontSz" for="des" forName="text_3" refType="primFontSz" refFor="des" refForName="text_2" op="equ"/>
                <dgm:constr type="w" for="ch" forName="picture_4" refType="w" refFor="ch" refForName="picture_1" fact="0.22"/>
                <dgm:constr type="h" for="ch" forName="picture_4" refType="h" refFor="ch" refForName="picture_1" fact="0.22"/>
                <dgm:constr type="r" for="ch" forName="picture_4" refType="w"/>
                <dgm:constr type="rOff" for="ch" forName="picture_4" refType="w" refFor="ch" refForName="picture_1" fact="-1.21"/>
                <dgm:constr type="ctrY" for="ch" forName="picture_4" refType="h" refFor="ch" refForName="picture_1" fact="0.647"/>
                <dgm:constr type="r" for="ch" forName="line_4" refType="ctrX" refFor="ch" refForName="picture_1"/>
                <dgm:constr type="h" for="ch" forName="line_4"/>
                <dgm:constr type="l" for="ch" forName="line_4" refType="ctrX" refFor="ch" refForName="picture_4"/>
                <dgm:constr type="ctrY" for="ch" forName="line_4" refType="ctrY" refFor="ch" refForName="picture_4"/>
                <dgm:constr type="l" for="ch" forName="textparent_4"/>
                <dgm:constr type="h" for="ch" forName="textparent_4" refType="h" refFor="ch" refForName="picture_4"/>
                <dgm:constr type="r" for="ch" forName="textparent_4" refType="l" refFor="ch" refForName="picture_4"/>
                <dgm:constr type="ctrY" for="ch" forName="textparent_4" refType="ctrY" refFor="ch" refForName="picture_4"/>
                <dgm:constr type="primFontSz" for="des" forName="text_4" refType="primFontSz" refFor="des" refForName="text_2" op="equ"/>
                <dgm:constr type="w" for="ch" forName="picture_5" refType="w" refFor="ch" refForName="picture_1" fact="0.22"/>
                <dgm:constr type="h" for="ch" forName="picture_5" refType="h" refFor="ch" refForName="picture_1" fact="0.22"/>
                <dgm:constr type="r" for="ch" forName="picture_5" refType="w"/>
                <dgm:constr type="rOff" for="ch" forName="picture_5" refType="w" refFor="ch" refForName="picture_1" fact="-1.375"/>
                <dgm:constr type="ctrY" for="ch" forName="picture_5" refType="h" refFor="ch" refForName="picture_1" fact="0.89"/>
                <dgm:constr type="r" for="ch" forName="line_5" refType="ctrX" refFor="ch" refForName="picture_1"/>
                <dgm:constr type="h" for="ch" forName="line_5"/>
                <dgm:constr type="l" for="ch" forName="line_5" refType="ctrX" refFor="ch" refForName="picture_5"/>
                <dgm:constr type="ctrY" for="ch" forName="line_5" refType="ctrY" refFor="ch" refForName="picture_5"/>
                <dgm:constr type="l" for="ch" forName="textparent_5"/>
                <dgm:constr type="h" for="ch" forName="textparent_5" refType="h" refFor="ch" refForName="picture_5"/>
                <dgm:constr type="r" for="ch" forName="textparent_5" refType="l" refFor="ch" refForName="picture_5"/>
                <dgm:constr type="ctrY" for="ch" forName="textparent_5" refType="ctrY" refFor="ch" refForName="picture_5"/>
                <dgm:constr type="primFontSz" for="des" forName="text_5" refType="primFontSz" refFor="des" refForName="text_2" op="equ"/>
              </dgm:constrLst>
            </dgm:else>
          </dgm:choose>
        </dgm:if>
        <dgm:if name="Name20" axis="ch" ptType="node" func="cnt" op="lte" val="6">
          <dgm:choose name="Name21">
            <dgm:if name="Name22" func="var" arg="dir" op="equ" val="norm">
              <dgm:constrLst>
                <dgm:constr type="h" for="ch" forName="picture_1" refType="h"/>
                <dgm:constr type="w" for="ch" forName="picture_1" refType="h" refFor="ch" refForName="picture_1" op="equ"/>
                <dgm:constr type="l" for="ch" forName="picture_1"/>
                <dgm:constr type="t" for="ch" forName="picture_1"/>
                <dgm:constr type="w" for="ch" forName="text_1" refType="w" refFor="ch" refForName="picture_1" fact="0.64"/>
                <dgm:constr type="h" for="ch" forName="text_1" refType="h" refFor="ch" refForName="picture_1" fact="0.33"/>
                <dgm:constr type="l" for="ch" forName="text_1" refType="l" refFor="ch" refForName="picture_1"/>
                <dgm:constr type="lOff" for="ch" forName="text_1" refType="w" refFor="ch" refForName="picture_1" fact="0.18"/>
                <dgm:constr type="t" for="ch" forName="text_1" refType="h" refFor="ch" refForName="picture_1" fact="0.531"/>
                <dgm:constr type="w" for="ch" forName="picture_2" refType="w" refFor="ch" refForName="picture_1" fact="0.18"/>
                <dgm:constr type="h" for="ch" forName="picture_2" refType="h" refFor="ch" refForName="picture_1" fact="0.18"/>
                <dgm:constr type="l" for="ch" forName="picture_2" refType="w" refFor="ch" refForName="picture_1" fact="1.4238"/>
                <dgm:constr type="ctrY" for="ch" forName="picture_2" refType="h" refFor="ch" refForName="picture_1" fact="0.09"/>
                <dgm:constr type="l" for="ch" forName="line_2" refType="ctrX" refFor="ch" refForName="picture_1"/>
                <dgm:constr type="h" for="ch" forName="line_2"/>
                <dgm:constr type="r" for="ch" forName="line_2" refType="ctrX" refFor="ch" refForName="picture_2"/>
                <dgm:constr type="ctrY" for="ch" forName="line_2" refType="ctrY" refFor="ch" refForName="picture_2"/>
                <dgm:constr type="r" for="ch" forName="textparent_2" refType="w"/>
                <dgm:constr type="h" for="ch" forName="textparent_2" refType="h" refFor="ch" refForName="picture_2"/>
                <dgm:constr type="l" for="ch" forName="textparent_2" refType="r" refFor="ch" refForName="picture_2"/>
                <dgm:constr type="ctrY" for="ch" forName="textparent_2" refType="ctrY" refFor="ch" refForName="picture_2"/>
                <dgm:constr type="primFontSz" for="des" forName="text_2" val="65"/>
                <dgm:constr type="w" for="ch" forName="picture_3" refType="w" refFor="ch" refForName="picture_1" fact="0.18"/>
                <dgm:constr type="h" for="ch" forName="picture_3" refType="h" refFor="ch" refForName="picture_1" fact="0.18"/>
                <dgm:constr type="l" for="ch" forName="picture_3" refType="w" refFor="ch" refForName="picture_1" fact="1.2667"/>
                <dgm:constr type="ctrY" for="ch" forName="picture_3" refType="h" refFor="ch" refForName="picture_1" fact="0.261"/>
                <dgm:constr type="l" for="ch" forName="line_3" refType="ctrX" refFor="ch" refForName="picture_1"/>
                <dgm:constr type="h" for="ch" forName="line_3"/>
                <dgm:constr type="r" for="ch" forName="line_3" refType="ctrX" refFor="ch" refForName="picture_3"/>
                <dgm:constr type="ctrY" for="ch" forName="line_3" refType="ctrY" refFor="ch" refForName="picture_3"/>
                <dgm:constr type="r" for="ch" forName="textparent_3" refType="w"/>
                <dgm:constr type="h" for="ch" forName="textparent_3" refType="h" refFor="ch" refForName="picture_3"/>
                <dgm:constr type="l" for="ch" forName="textparent_3" refType="r" refFor="ch" refForName="picture_3"/>
                <dgm:constr type="ctrY" for="ch" forName="textparent_3" refType="ctrY" refFor="ch" refForName="picture_3"/>
                <dgm:constr type="primFontSz" for="des" forName="text_3" refType="primFontSz" refFor="des" refForName="text_2" op="equ"/>
                <dgm:constr type="w" for="ch" forName="picture_4" refType="w" refFor="ch" refForName="picture_1" fact="0.18"/>
                <dgm:constr type="h" for="ch" forName="picture_4" refType="h" refFor="ch" refForName="picture_1" fact="0.18"/>
                <dgm:constr type="l" for="ch" forName="picture_4" refType="w" refFor="ch" refForName="picture_1" fact="1.21"/>
                <dgm:constr type="ctrY" for="ch" forName="picture_4" refType="h" refFor="ch" refForName="picture_1" fact="0.5"/>
                <dgm:constr type="l" for="ch" forName="line_4" refType="ctrX" refFor="ch" refForName="picture_1"/>
                <dgm:constr type="h" for="ch" forName="line_4"/>
                <dgm:constr type="r" for="ch" forName="line_4" refType="ctrX" refFor="ch" refForName="picture_4"/>
                <dgm:constr type="ctrY" for="ch" forName="line_4" refType="ctrY" refFor="ch" refForName="picture_4"/>
                <dgm:constr type="r" for="ch" forName="textparent_4" refType="w"/>
                <dgm:constr type="h" for="ch" forName="textparent_4" refType="h" refFor="ch" refForName="picture_4"/>
                <dgm:constr type="l" for="ch" forName="textparent_4" refType="r" refFor="ch" refForName="picture_4"/>
                <dgm:constr type="ctrY" for="ch" forName="textparent_4" refType="ctrY" refFor="ch" refForName="picture_4"/>
                <dgm:constr type="primFontSz" for="des" forName="text_4" refType="primFontSz" refFor="des" refForName="text_2" op="equ"/>
                <dgm:constr type="w" for="ch" forName="picture_5" refType="w" refFor="ch" refForName="picture_1" fact="0.18"/>
                <dgm:constr type="h" for="ch" forName="picture_5" refType="h" refFor="ch" refForName="picture_1" fact="0.18"/>
                <dgm:constr type="l" for="ch" forName="picture_5" refType="w" refFor="ch" refForName="picture_1" fact="1.2667"/>
                <dgm:constr type="ctrY" for="ch" forName="picture_5" refType="h" refFor="ch" refForName="picture_1" fact="0.739"/>
                <dgm:constr type="l" for="ch" forName="line_5" refType="ctrX" refFor="ch" refForName="picture_1"/>
                <dgm:constr type="h" for="ch" forName="line_5"/>
                <dgm:constr type="r" for="ch" forName="line_5" refType="ctrX" refFor="ch" refForName="picture_5"/>
                <dgm:constr type="ctrY" for="ch" forName="line_5" refType="ctrY" refFor="ch" refForName="picture_5"/>
                <dgm:constr type="r" for="ch" forName="textparent_5" refType="w"/>
                <dgm:constr type="h" for="ch" forName="textparent_5" refType="h" refFor="ch" refForName="picture_5"/>
                <dgm:constr type="l" for="ch" forName="textparent_5" refType="r" refFor="ch" refForName="picture_5"/>
                <dgm:constr type="ctrY" for="ch" forName="textparent_5" refType="ctrY" refFor="ch" refForName="picture_5"/>
                <dgm:constr type="primFontSz" for="des" forName="text_5" refType="primFontSz" refFor="des" refForName="text_2" op="equ"/>
                <dgm:constr type="w" for="ch" forName="picture_6" refType="w" refFor="ch" refForName="picture_1" fact="0.18"/>
                <dgm:constr type="h" for="ch" forName="picture_6" refType="h" refFor="ch" refForName="picture_1" fact="0.18"/>
                <dgm:constr type="l" for="ch" forName="picture_6" refType="w" refFor="ch" refForName="picture_1" fact="1.4238"/>
                <dgm:constr type="ctrY" for="ch" forName="picture_6" refType="h" refFor="ch" refForName="picture_1" fact="0.91"/>
                <dgm:constr type="l" for="ch" forName="line_6" refType="ctrX" refFor="ch" refForName="picture_1"/>
                <dgm:constr type="h" for="ch" forName="line_6"/>
                <dgm:constr type="r" for="ch" forName="line_6" refType="ctrX" refFor="ch" refForName="picture_6"/>
                <dgm:constr type="ctrY" for="ch" forName="line_6" refType="ctrY" refFor="ch" refForName="picture_6"/>
                <dgm:constr type="r" for="ch" forName="textparent_6" refType="w"/>
                <dgm:constr type="h" for="ch" forName="textparent_6" refType="h" refFor="ch" refForName="picture_6"/>
                <dgm:constr type="l" for="ch" forName="textparent_6" refType="r" refFor="ch" refForName="picture_6"/>
                <dgm:constr type="ctrY" for="ch" forName="textparent_6" refType="ctrY" refFor="ch" refForName="picture_6"/>
                <dgm:constr type="primFontSz" for="des" forName="text_6" refType="primFontSz" refFor="des" refForName="text_2" op="equ"/>
              </dgm:constrLst>
            </dgm:if>
            <dgm:else name="Name23">
              <dgm:constrLst>
                <dgm:constr type="h" for="ch" forName="picture_1" refType="h"/>
                <dgm:constr type="w" for="ch" forName="picture_1" refType="h" refFor="ch" refForName="picture_1" op="equ"/>
                <dgm:constr type="r" for="ch" forName="picture_1" refType="w"/>
                <dgm:constr type="t" for="ch" forName="picture_1"/>
                <dgm:constr type="w" for="ch" forName="text_1" refType="w" refFor="ch" refForName="picture_1" fact="0.64"/>
                <dgm:constr type="h" for="ch" forName="text_1" refType="h" refFor="ch" refForName="picture_1" fact="0.33"/>
                <dgm:constr type="l" for="ch" forName="text_1" refType="l" refFor="ch" refForName="picture_1"/>
                <dgm:constr type="lOff" for="ch" forName="text_1" refType="w" refFor="ch" refForName="picture_1" fact="0.18"/>
                <dgm:constr type="t" for="ch" forName="text_1" refType="h" refFor="ch" refForName="picture_1" fact="0.531"/>
                <dgm:constr type="w" for="ch" forName="picture_2" refType="w" refFor="ch" refForName="picture_1" fact="0.18"/>
                <dgm:constr type="h" for="ch" forName="picture_2" refType="h" refFor="ch" refForName="picture_1" fact="0.18"/>
                <dgm:constr type="r" for="ch" forName="picture_2" refType="w"/>
                <dgm:constr type="rOff" for="ch" forName="picture_2" refType="w" refFor="ch" refForName="picture_1" fact="-1.4238"/>
                <dgm:constr type="ctrY" for="ch" forName="picture_2" refType="h" refFor="ch" refForName="picture_1" fact="0.09"/>
                <dgm:constr type="r" for="ch" forName="line_2" refType="ctrX" refFor="ch" refForName="picture_1"/>
                <dgm:constr type="h" for="ch" forName="line_2"/>
                <dgm:constr type="l" for="ch" forName="line_2" refType="ctrX" refFor="ch" refForName="picture_2"/>
                <dgm:constr type="ctrY" for="ch" forName="line_2" refType="ctrY" refFor="ch" refForName="picture_2"/>
                <dgm:constr type="l" for="ch" forName="textparent_2"/>
                <dgm:constr type="h" for="ch" forName="textparent_2" refType="h" refFor="ch" refForName="picture_2"/>
                <dgm:constr type="r" for="ch" forName="textparent_2" refType="l" refFor="ch" refForName="picture_2"/>
                <dgm:constr type="ctrY" for="ch" forName="textparent_2" refType="ctrY" refFor="ch" refForName="picture_2"/>
                <dgm:constr type="primFontSz" for="des" forName="text_2" val="65"/>
                <dgm:constr type="w" for="ch" forName="picture_3" refType="w" refFor="ch" refForName="picture_1" fact="0.18"/>
                <dgm:constr type="h" for="ch" forName="picture_3" refType="h" refFor="ch" refForName="picture_1" fact="0.18"/>
                <dgm:constr type="r" for="ch" forName="picture_3" refType="w"/>
                <dgm:constr type="rOff" for="ch" forName="picture_3" refType="w" refFor="ch" refForName="picture_1" fact="-1.2667"/>
                <dgm:constr type="ctrY" for="ch" forName="picture_3" refType="h" refFor="ch" refForName="picture_1" fact="0.261"/>
                <dgm:constr type="r" for="ch" forName="line_3" refType="ctrX" refFor="ch" refForName="picture_1"/>
                <dgm:constr type="h" for="ch" forName="line_3"/>
                <dgm:constr type="l" for="ch" forName="line_3" refType="ctrX" refFor="ch" refForName="picture_3"/>
                <dgm:constr type="ctrY" for="ch" forName="line_3" refType="ctrY" refFor="ch" refForName="picture_3"/>
                <dgm:constr type="l" for="ch" forName="textparent_3"/>
                <dgm:constr type="h" for="ch" forName="textparent_3" refType="h" refFor="ch" refForName="picture_3"/>
                <dgm:constr type="r" for="ch" forName="textparent_3" refType="l" refFor="ch" refForName="picture_3"/>
                <dgm:constr type="ctrY" for="ch" forName="textparent_3" refType="ctrY" refFor="ch" refForName="picture_3"/>
                <dgm:constr type="primFontSz" for="des" forName="text_3" refType="primFontSz" refFor="des" refForName="text_2" op="equ"/>
                <dgm:constr type="w" for="ch" forName="picture_4" refType="w" refFor="ch" refForName="picture_1" fact="0.18"/>
                <dgm:constr type="h" for="ch" forName="picture_4" refType="h" refFor="ch" refForName="picture_1" fact="0.18"/>
                <dgm:constr type="r" for="ch" forName="picture_4" refType="w"/>
                <dgm:constr type="rOff" for="ch" forName="picture_4" refType="w" refFor="ch" refForName="picture_1" fact="-1.21"/>
                <dgm:constr type="ctrY" for="ch" forName="picture_4" refType="h" refFor="ch" refForName="picture_1" fact="0.5"/>
                <dgm:constr type="r" for="ch" forName="line_4" refType="ctrX" refFor="ch" refForName="picture_1"/>
                <dgm:constr type="h" for="ch" forName="line_4"/>
                <dgm:constr type="l" for="ch" forName="line_4" refType="ctrX" refFor="ch" refForName="picture_4"/>
                <dgm:constr type="ctrY" for="ch" forName="line_4" refType="ctrY" refFor="ch" refForName="picture_4"/>
                <dgm:constr type="l" for="ch" forName="textparent_4"/>
                <dgm:constr type="h" for="ch" forName="textparent_4" refType="h" refFor="ch" refForName="picture_4"/>
                <dgm:constr type="r" for="ch" forName="textparent_4" refType="l" refFor="ch" refForName="picture_4"/>
                <dgm:constr type="ctrY" for="ch" forName="textparent_4" refType="ctrY" refFor="ch" refForName="picture_4"/>
                <dgm:constr type="primFontSz" for="des" forName="text_4" refType="primFontSz" refFor="des" refForName="text_2" op="equ"/>
                <dgm:constr type="w" for="ch" forName="picture_5" refType="w" refFor="ch" refForName="picture_1" fact="0.18"/>
                <dgm:constr type="h" for="ch" forName="picture_5" refType="h" refFor="ch" refForName="picture_1" fact="0.18"/>
                <dgm:constr type="r" for="ch" forName="picture_5" refType="w"/>
                <dgm:constr type="rOff" for="ch" forName="picture_5" refType="w" refFor="ch" refForName="picture_1" fact="-1.2667"/>
                <dgm:constr type="ctrY" for="ch" forName="picture_5" refType="h" refFor="ch" refForName="picture_1" fact="0.739"/>
                <dgm:constr type="r" for="ch" forName="line_5" refType="ctrX" refFor="ch" refForName="picture_1"/>
                <dgm:constr type="h" for="ch" forName="line_5"/>
                <dgm:constr type="l" for="ch" forName="line_5" refType="ctrX" refFor="ch" refForName="picture_5"/>
                <dgm:constr type="ctrY" for="ch" forName="line_5" refType="ctrY" refFor="ch" refForName="picture_5"/>
                <dgm:constr type="l" for="ch" forName="textparent_5"/>
                <dgm:constr type="h" for="ch" forName="textparent_5" refType="h" refFor="ch" refForName="picture_5"/>
                <dgm:constr type="r" for="ch" forName="textparent_5" refType="l" refFor="ch" refForName="picture_5"/>
                <dgm:constr type="ctrY" for="ch" forName="textparent_5" refType="ctrY" refFor="ch" refForName="picture_5"/>
                <dgm:constr type="primFontSz" for="des" forName="text_5" refType="primFontSz" refFor="des" refForName="text_2" op="equ"/>
                <dgm:constr type="w" for="ch" forName="picture_6" refType="w" refFor="ch" refForName="picture_1" fact="0.18"/>
                <dgm:constr type="h" for="ch" forName="picture_6" refType="h" refFor="ch" refForName="picture_1" fact="0.18"/>
                <dgm:constr type="r" for="ch" forName="picture_6" refType="w"/>
                <dgm:constr type="rOff" for="ch" forName="picture_6" refType="w" refFor="ch" refForName="picture_1" fact="-1.4238"/>
                <dgm:constr type="ctrY" for="ch" forName="picture_6" refType="h" refFor="ch" refForName="picture_1" fact="0.91"/>
                <dgm:constr type="r" for="ch" forName="line_6" refType="ctrX" refFor="ch" refForName="picture_1"/>
                <dgm:constr type="h" for="ch" forName="line_6"/>
                <dgm:constr type="l" for="ch" forName="line_6" refType="ctrX" refFor="ch" refForName="picture_6"/>
                <dgm:constr type="ctrY" for="ch" forName="line_6" refType="ctrY" refFor="ch" refForName="picture_6"/>
                <dgm:constr type="l" for="ch" forName="textparent_6"/>
                <dgm:constr type="h" for="ch" forName="textparent_6" refType="h" refFor="ch" refForName="picture_6"/>
                <dgm:constr type="r" for="ch" forName="textparent_6" refType="l" refFor="ch" refForName="picture_6"/>
                <dgm:constr type="ctrY" for="ch" forName="textparent_6" refType="ctrY" refFor="ch" refForName="picture_6"/>
                <dgm:constr type="primFontSz" for="des" forName="text_6" refType="primFontSz" refFor="des" refForName="text_2" op="equ"/>
              </dgm:constrLst>
            </dgm:else>
          </dgm:choose>
        </dgm:if>
        <dgm:else name="Name24">
          <dgm:choose name="Name25">
            <dgm:if name="Name26" func="var" arg="dir" op="equ" val="norm">
              <dgm:constrLst>
                <dgm:constr type="h" for="ch" forName="picture_1" refType="h"/>
                <dgm:constr type="w" for="ch" forName="picture_1" refType="h" refFor="ch" refForName="picture_1" op="equ"/>
                <dgm:constr type="l" for="ch" forName="picture_1"/>
                <dgm:constr type="t" for="ch" forName="picture_1"/>
                <dgm:constr type="w" for="ch" forName="text_1" refType="w" refFor="ch" refForName="picture_1" fact="0.64"/>
                <dgm:constr type="h" for="ch" forName="text_1" refType="h" refFor="ch" refForName="picture_1" fact="0.33"/>
                <dgm:constr type="l" for="ch" forName="text_1" refType="l" refFor="ch" refForName="picture_1"/>
                <dgm:constr type="lOff" for="ch" forName="text_1" refType="w" refFor="ch" refForName="picture_1" fact="0.18"/>
                <dgm:constr type="t" for="ch" forName="text_1" refType="h" refFor="ch" refForName="picture_1" fact="0.531"/>
                <dgm:constr type="w" for="ch" forName="picture_2" refType="w" refFor="ch" refForName="picture_1" fact="0.15"/>
                <dgm:constr type="h" for="ch" forName="picture_2" refType="h" refFor="ch" refForName="picture_1" fact="0.15"/>
                <dgm:constr type="l" for="ch" forName="picture_2" refType="w" refFor="ch" refForName="picture_1" fact="1.4363"/>
                <dgm:constr type="ctrY" for="ch" forName="picture_2" refType="h" refFor="ch" refForName="picture_1" fact="0.075"/>
                <dgm:constr type="l" for="ch" forName="line_2" refType="ctrX" refFor="ch" refForName="picture_1"/>
                <dgm:constr type="h" for="ch" forName="line_2"/>
                <dgm:constr type="r" for="ch" forName="line_2" refType="ctrX" refFor="ch" refForName="picture_2"/>
                <dgm:constr type="ctrY" for="ch" forName="line_2" refType="ctrY" refFor="ch" refForName="picture_2"/>
                <dgm:constr type="r" for="ch" forName="textparent_2" refType="w"/>
                <dgm:constr type="h" for="ch" forName="textparent_2" refType="h" refFor="ch" refForName="picture_2"/>
                <dgm:constr type="l" for="ch" forName="textparent_2" refType="r" refFor="ch" refForName="picture_2"/>
                <dgm:constr type="ctrY" for="ch" forName="textparent_2" refType="ctrY" refFor="ch" refForName="picture_2"/>
                <dgm:constr type="primFontSz" for="des" forName="text_2" val="65"/>
                <dgm:constr type="w" for="ch" forName="picture_3" refType="w" refFor="ch" refForName="picture_1" fact="0.15"/>
                <dgm:constr type="h" for="ch" forName="picture_3" refType="h" refFor="ch" refForName="picture_1" fact="0.15"/>
                <dgm:constr type="l" for="ch" forName="picture_3" refType="w" refFor="ch" refForName="picture_1" fact="1.2898"/>
                <dgm:constr type="ctrY" for="ch" forName="picture_3" refType="h" refFor="ch" refForName="picture_1" fact="0.227"/>
                <dgm:constr type="l" for="ch" forName="line_3" refType="ctrX" refFor="ch" refForName="picture_1"/>
                <dgm:constr type="h" for="ch" forName="line_3"/>
                <dgm:constr type="r" for="ch" forName="line_3" refType="ctrX" refFor="ch" refForName="picture_3"/>
                <dgm:constr type="ctrY" for="ch" forName="line_3" refType="ctrY" refFor="ch" refForName="picture_3"/>
                <dgm:constr type="r" for="ch" forName="textparent_3" refType="w"/>
                <dgm:constr type="h" for="ch" forName="textparent_3" refType="h" refFor="ch" refForName="picture_3"/>
                <dgm:constr type="l" for="ch" forName="textparent_3" refType="r" refFor="ch" refForName="picture_3"/>
                <dgm:constr type="ctrY" for="ch" forName="textparent_3" refType="ctrY" refFor="ch" refForName="picture_3"/>
                <dgm:constr type="primFontSz" for="des" forName="text_3" refType="primFontSz" refFor="des" refForName="text_2" op="equ"/>
                <dgm:constr type="w" for="ch" forName="picture_4" refType="w" refFor="ch" refForName="picture_1" fact="0.15"/>
                <dgm:constr type="h" for="ch" forName="picture_4" refType="h" refFor="ch" refForName="picture_1" fact="0.15"/>
                <dgm:constr type="l" for="ch" forName="picture_4" refType="w" refFor="ch" refForName="picture_1" fact="1.21"/>
                <dgm:constr type="ctrY" for="ch" forName="picture_4" refType="h" refFor="ch" refForName="picture_1" fact="0.405"/>
                <dgm:constr type="l" for="ch" forName="line_4" refType="ctrX" refFor="ch" refForName="picture_1"/>
                <dgm:constr type="h" for="ch" forName="line_4"/>
                <dgm:constr type="r" for="ch" forName="line_4" refType="ctrX" refFor="ch" refForName="picture_4"/>
                <dgm:constr type="ctrY" for="ch" forName="line_4" refType="ctrY" refFor="ch" refForName="picture_4"/>
                <dgm:constr type="r" for="ch" forName="textparent_4" refType="w"/>
                <dgm:constr type="h" for="ch" forName="textparent_4" refType="h" refFor="ch" refForName="picture_4"/>
                <dgm:constr type="l" for="ch" forName="textparent_4" refType="r" refFor="ch" refForName="picture_4"/>
                <dgm:constr type="ctrY" for="ch" forName="textparent_4" refType="ctrY" refFor="ch" refForName="picture_4"/>
                <dgm:constr type="primFontSz" for="des" forName="text_4" refType="primFontSz" refFor="des" refForName="text_2" op="equ"/>
                <dgm:constr type="w" for="ch" forName="picture_5" refType="w" refFor="ch" refForName="picture_1" fact="0.15"/>
                <dgm:constr type="h" for="ch" forName="picture_5" refType="h" refFor="ch" refForName="picture_1" fact="0.15"/>
                <dgm:constr type="l" for="ch" forName="picture_5" refType="w" refFor="ch" refForName="picture_1" fact="1.21"/>
                <dgm:constr type="ctrY" for="ch" forName="picture_5" refType="h" refFor="ch" refForName="picture_1" fact="0.595"/>
                <dgm:constr type="l" for="ch" forName="line_5" refType="ctrX" refFor="ch" refForName="picture_1"/>
                <dgm:constr type="h" for="ch" forName="line_5"/>
                <dgm:constr type="r" for="ch" forName="line_5" refType="ctrX" refFor="ch" refForName="picture_5"/>
                <dgm:constr type="ctrY" for="ch" forName="line_5" refType="ctrY" refFor="ch" refForName="picture_5"/>
                <dgm:constr type="r" for="ch" forName="textparent_5" refType="w"/>
                <dgm:constr type="h" for="ch" forName="textparent_5" refType="h" refFor="ch" refForName="picture_5"/>
                <dgm:constr type="l" for="ch" forName="textparent_5" refType="r" refFor="ch" refForName="picture_5"/>
                <dgm:constr type="ctrY" for="ch" forName="textparent_5" refType="ctrY" refFor="ch" refForName="picture_5"/>
                <dgm:constr type="primFontSz" for="des" forName="text_5" refType="primFontSz" refFor="des" refForName="text_2" op="equ"/>
                <dgm:constr type="w" for="ch" forName="picture_6" refType="w" refFor="ch" refForName="picture_1" fact="0.15"/>
                <dgm:constr type="h" for="ch" forName="picture_6" refType="h" refFor="ch" refForName="picture_1" fact="0.15"/>
                <dgm:constr type="l" for="ch" forName="picture_6" refType="w" refFor="ch" refForName="picture_1" fact="1.2898"/>
                <dgm:constr type="ctrY" for="ch" forName="picture_6" refType="h" refFor="ch" refForName="picture_1" fact="0.773"/>
                <dgm:constr type="l" for="ch" forName="line_6" refType="ctrX" refFor="ch" refForName="picture_1"/>
                <dgm:constr type="h" for="ch" forName="line_6"/>
                <dgm:constr type="r" for="ch" forName="line_6" refType="ctrX" refFor="ch" refForName="picture_6"/>
                <dgm:constr type="ctrY" for="ch" forName="line_6" refType="ctrY" refFor="ch" refForName="picture_6"/>
                <dgm:constr type="r" for="ch" forName="textparent_6" refType="w"/>
                <dgm:constr type="h" for="ch" forName="textparent_6" refType="h" refFor="ch" refForName="picture_6"/>
                <dgm:constr type="l" for="ch" forName="textparent_6" refType="r" refFor="ch" refForName="picture_6"/>
                <dgm:constr type="ctrY" for="ch" forName="textparent_6" refType="ctrY" refFor="ch" refForName="picture_6"/>
                <dgm:constr type="primFontSz" for="des" forName="text_6" refType="primFontSz" refFor="des" refForName="text_2" op="equ"/>
                <dgm:constr type="w" for="ch" forName="picture_7" refType="w" refFor="ch" refForName="picture_1" fact="0.15"/>
                <dgm:constr type="h" for="ch" forName="picture_7" refType="h" refFor="ch" refForName="picture_1" fact="0.15"/>
                <dgm:constr type="l" for="ch" forName="picture_7" refType="w" refFor="ch" refForName="picture_1" fact="1.4363"/>
                <dgm:constr type="ctrY" for="ch" forName="picture_7" refType="h" refFor="ch" refForName="picture_1" fact="0.925"/>
                <dgm:constr type="l" for="ch" forName="line_7" refType="ctrX" refFor="ch" refForName="picture_1"/>
                <dgm:constr type="h" for="ch" forName="line_7"/>
                <dgm:constr type="r" for="ch" forName="line_7" refType="ctrX" refFor="ch" refForName="picture_7"/>
                <dgm:constr type="ctrY" for="ch" forName="line_7" refType="ctrY" refFor="ch" refForName="picture_7"/>
                <dgm:constr type="r" for="ch" forName="textparent_7" refType="w"/>
                <dgm:constr type="h" for="ch" forName="textparent_7" refType="h" refFor="ch" refForName="picture_7"/>
                <dgm:constr type="l" for="ch" forName="textparent_7" refType="r" refFor="ch" refForName="picture_7"/>
                <dgm:constr type="ctrY" for="ch" forName="textparent_7" refType="ctrY" refFor="ch" refForName="picture_7"/>
                <dgm:constr type="primFontSz" for="des" forName="text_7" refType="primFontSz" refFor="des" refForName="text_2" op="equ"/>
              </dgm:constrLst>
            </dgm:if>
            <dgm:else name="Name27">
              <dgm:constrLst>
                <dgm:constr type="h" for="ch" forName="picture_1" refType="h"/>
                <dgm:constr type="w" for="ch" forName="picture_1" refType="h" refFor="ch" refForName="picture_1" op="equ"/>
                <dgm:constr type="r" for="ch" forName="picture_1" refType="w"/>
                <dgm:constr type="t" for="ch" forName="picture_1"/>
                <dgm:constr type="w" for="ch" forName="text_1" refType="w" refFor="ch" refForName="picture_1" fact="0.64"/>
                <dgm:constr type="h" for="ch" forName="text_1" refType="h" refFor="ch" refForName="picture_1" fact="0.33"/>
                <dgm:constr type="l" for="ch" forName="text_1" refType="l" refFor="ch" refForName="picture_1"/>
                <dgm:constr type="lOff" for="ch" forName="text_1" refType="w" refFor="ch" refForName="picture_1" fact="0.18"/>
                <dgm:constr type="t" for="ch" forName="text_1" refType="h" refFor="ch" refForName="picture_1" fact="0.531"/>
                <dgm:constr type="w" for="ch" forName="picture_2" refType="w" refFor="ch" refForName="picture_1" fact="0.15"/>
                <dgm:constr type="h" for="ch" forName="picture_2" refType="h" refFor="ch" refForName="picture_1" fact="0.15"/>
                <dgm:constr type="r" for="ch" forName="picture_2" refType="w"/>
                <dgm:constr type="rOff" for="ch" forName="picture_2" refType="w" refFor="ch" refForName="picture_1" fact="-1.4363"/>
                <dgm:constr type="ctrY" for="ch" forName="picture_2" refType="h" refFor="ch" refForName="picture_1" fact="0.075"/>
                <dgm:constr type="r" for="ch" forName="line_2" refType="ctrX" refFor="ch" refForName="picture_1"/>
                <dgm:constr type="h" for="ch" forName="line_2"/>
                <dgm:constr type="l" for="ch" forName="line_2" refType="ctrX" refFor="ch" refForName="picture_2"/>
                <dgm:constr type="ctrY" for="ch" forName="line_2" refType="ctrY" refFor="ch" refForName="picture_2"/>
                <dgm:constr type="l" for="ch" forName="textparent_2"/>
                <dgm:constr type="h" for="ch" forName="textparent_2" refType="h" refFor="ch" refForName="picture_2"/>
                <dgm:constr type="r" for="ch" forName="textparent_2" refType="l" refFor="ch" refForName="picture_2"/>
                <dgm:constr type="ctrY" for="ch" forName="textparent_2" refType="ctrY" refFor="ch" refForName="picture_2"/>
                <dgm:constr type="primFontSz" for="des" forName="text_2" val="65"/>
                <dgm:constr type="w" for="ch" forName="picture_3" refType="w" refFor="ch" refForName="picture_1" fact="0.15"/>
                <dgm:constr type="h" for="ch" forName="picture_3" refType="h" refFor="ch" refForName="picture_1" fact="0.15"/>
                <dgm:constr type="r" for="ch" forName="picture_3" refType="w"/>
                <dgm:constr type="rOff" for="ch" forName="picture_3" refType="w" refFor="ch" refForName="picture_1" fact="-1.2898"/>
                <dgm:constr type="ctrY" for="ch" forName="picture_3" refType="h" refFor="ch" refForName="picture_1" fact="0.227"/>
                <dgm:constr type="r" for="ch" forName="line_3" refType="ctrX" refFor="ch" refForName="picture_1"/>
                <dgm:constr type="h" for="ch" forName="line_3"/>
                <dgm:constr type="l" for="ch" forName="line_3" refType="ctrX" refFor="ch" refForName="picture_3"/>
                <dgm:constr type="ctrY" for="ch" forName="line_3" refType="ctrY" refFor="ch" refForName="picture_3"/>
                <dgm:constr type="l" for="ch" forName="textparent_3"/>
                <dgm:constr type="h" for="ch" forName="textparent_3" refType="h" refFor="ch" refForName="picture_3"/>
                <dgm:constr type="r" for="ch" forName="textparent_3" refType="l" refFor="ch" refForName="picture_3"/>
                <dgm:constr type="ctrY" for="ch" forName="textparent_3" refType="ctrY" refFor="ch" refForName="picture_3"/>
                <dgm:constr type="primFontSz" for="des" forName="text_3" refType="primFontSz" refFor="des" refForName="text_2" op="equ"/>
                <dgm:constr type="w" for="ch" forName="picture_4" refType="w" refFor="ch" refForName="picture_1" fact="0.15"/>
                <dgm:constr type="h" for="ch" forName="picture_4" refType="h" refFor="ch" refForName="picture_1" fact="0.15"/>
                <dgm:constr type="r" for="ch" forName="picture_4" refType="w"/>
                <dgm:constr type="rOff" for="ch" forName="picture_4" refType="w" refFor="ch" refForName="picture_1" fact="-1.21"/>
                <dgm:constr type="ctrY" for="ch" forName="picture_4" refType="h" refFor="ch" refForName="picture_1" fact="0.405"/>
                <dgm:constr type="r" for="ch" forName="line_4" refType="ctrX" refFor="ch" refForName="picture_1"/>
                <dgm:constr type="h" for="ch" forName="line_4"/>
                <dgm:constr type="l" for="ch" forName="line_4" refType="ctrX" refFor="ch" refForName="picture_4"/>
                <dgm:constr type="ctrY" for="ch" forName="line_4" refType="ctrY" refFor="ch" refForName="picture_4"/>
                <dgm:constr type="l" for="ch" forName="textparent_4"/>
                <dgm:constr type="h" for="ch" forName="textparent_4" refType="h" refFor="ch" refForName="picture_4"/>
                <dgm:constr type="r" for="ch" forName="textparent_4" refType="l" refFor="ch" refForName="picture_4"/>
                <dgm:constr type="ctrY" for="ch" forName="textparent_4" refType="ctrY" refFor="ch" refForName="picture_4"/>
                <dgm:constr type="primFontSz" for="des" forName="text_4" refType="primFontSz" refFor="des" refForName="text_2" op="equ"/>
                <dgm:constr type="w" for="ch" forName="picture_5" refType="w" refFor="ch" refForName="picture_1" fact="0.15"/>
                <dgm:constr type="h" for="ch" forName="picture_5" refType="h" refFor="ch" refForName="picture_1" fact="0.15"/>
                <dgm:constr type="r" for="ch" forName="picture_5" refType="w"/>
                <dgm:constr type="rOff" for="ch" forName="picture_5" refType="w" refFor="ch" refForName="picture_1" fact="-1.21"/>
                <dgm:constr type="ctrY" for="ch" forName="picture_5" refType="h" refFor="ch" refForName="picture_1" fact="0.595"/>
                <dgm:constr type="r" for="ch" forName="line_5" refType="ctrX" refFor="ch" refForName="picture_1"/>
                <dgm:constr type="h" for="ch" forName="line_5"/>
                <dgm:constr type="l" for="ch" forName="line_5" refType="ctrX" refFor="ch" refForName="picture_5"/>
                <dgm:constr type="ctrY" for="ch" forName="line_5" refType="ctrY" refFor="ch" refForName="picture_5"/>
                <dgm:constr type="l" for="ch" forName="textparent_5"/>
                <dgm:constr type="h" for="ch" forName="textparent_5" refType="h" refFor="ch" refForName="picture_5"/>
                <dgm:constr type="r" for="ch" forName="textparent_5" refType="l" refFor="ch" refForName="picture_5"/>
                <dgm:constr type="ctrY" for="ch" forName="textparent_5" refType="ctrY" refFor="ch" refForName="picture_5"/>
                <dgm:constr type="primFontSz" for="des" forName="text_5" refType="primFontSz" refFor="des" refForName="text_2" op="equ"/>
                <dgm:constr type="w" for="ch" forName="picture_6" refType="w" refFor="ch" refForName="picture_1" fact="0.15"/>
                <dgm:constr type="h" for="ch" forName="picture_6" refType="h" refFor="ch" refForName="picture_1" fact="0.15"/>
                <dgm:constr type="r" for="ch" forName="picture_6" refType="w"/>
                <dgm:constr type="rOff" for="ch" forName="picture_6" refType="w" refFor="ch" refForName="picture_1" fact="-1.2898"/>
                <dgm:constr type="ctrY" for="ch" forName="picture_6" refType="h" refFor="ch" refForName="picture_1" fact="0.773"/>
                <dgm:constr type="r" for="ch" forName="line_6" refType="ctrX" refFor="ch" refForName="picture_1"/>
                <dgm:constr type="h" for="ch" forName="line_6"/>
                <dgm:constr type="l" for="ch" forName="line_6" refType="ctrX" refFor="ch" refForName="picture_6"/>
                <dgm:constr type="ctrY" for="ch" forName="line_6" refType="ctrY" refFor="ch" refForName="picture_6"/>
                <dgm:constr type="l" for="ch" forName="textparent_6"/>
                <dgm:constr type="h" for="ch" forName="textparent_6" refType="h" refFor="ch" refForName="picture_6"/>
                <dgm:constr type="r" for="ch" forName="textparent_6" refType="l" refFor="ch" refForName="picture_6"/>
                <dgm:constr type="ctrY" for="ch" forName="textparent_6" refType="ctrY" refFor="ch" refForName="picture_6"/>
                <dgm:constr type="primFontSz" for="des" forName="text_6" refType="primFontSz" refFor="des" refForName="text_2" op="equ"/>
                <dgm:constr type="w" for="ch" forName="picture_7" refType="w" refFor="ch" refForName="picture_1" fact="0.15"/>
                <dgm:constr type="h" for="ch" forName="picture_7" refType="h" refFor="ch" refForName="picture_1" fact="0.15"/>
                <dgm:constr type="r" for="ch" forName="picture_7" refType="w"/>
                <dgm:constr type="rOff" for="ch" forName="picture_7" refType="w" refFor="ch" refForName="picture_1" fact="-1.4363"/>
                <dgm:constr type="ctrY" for="ch" forName="picture_7" refType="h" refFor="ch" refForName="picture_1" fact="0.925"/>
                <dgm:constr type="r" for="ch" forName="line_7" refType="ctrX" refFor="ch" refForName="picture_1"/>
                <dgm:constr type="h" for="ch" forName="line_7"/>
                <dgm:constr type="l" for="ch" forName="line_7" refType="ctrX" refFor="ch" refForName="picture_7"/>
                <dgm:constr type="ctrY" for="ch" forName="line_7" refType="ctrY" refFor="ch" refForName="picture_7"/>
                <dgm:constr type="l" for="ch" forName="textparent_7"/>
                <dgm:constr type="h" for="ch" forName="textparent_7" refType="h" refFor="ch" refForName="picture_7"/>
                <dgm:constr type="r" for="ch" forName="textparent_7" refType="l" refFor="ch" refForName="picture_7"/>
                <dgm:constr type="ctrY" for="ch" forName="textparent_7" refType="ctrY" refFor="ch" refForName="picture_7"/>
                <dgm:constr type="primFontSz" for="des" forName="text_7" refType="primFontSz" refFor="des" refForName="text_2" op="equ"/>
              </dgm:constrLst>
            </dgm:else>
          </dgm:choose>
        </dgm:else>
      </dgm:choose>
      <dgm:forEach name="wrapper" axis="self" ptType="parTrans">
        <dgm:forEach name="wrapper2" axis="self" ptType="sibTrans" st="2">
          <dgm:forEach name="pictureRepeat" axis="self">
            <dgm:layoutNode name="pictureRepeatNode" styleLbl="alignImgPlace1">
              <dgm:alg type="sp"/>
              <dgm:shape xmlns:r="http://schemas.openxmlformats.org/officeDocument/2006/relationships" type="ellipse" r:blip="" blipPhldr="1">
                <dgm:adjLst/>
              </dgm:shape>
              <dgm:presOf axis="self"/>
            </dgm:layoutNode>
          </dgm:forEach>
        </dgm:forEach>
      </dgm:forEach>
      <dgm:forEach name="Name28" axis="ch" ptType="sibTrans" hideLastTrans="0" cnt="1">
        <dgm:layoutNode name="picture_1">
          <dgm:alg type="sp"/>
          <dgm:shape xmlns:r="http://schemas.openxmlformats.org/officeDocument/2006/relationships" r:blip="">
            <dgm:adjLst/>
          </dgm:shape>
          <dgm:presOf/>
          <dgm:constrLst/>
          <dgm:forEach name="Name29" ref="pictureRepeat"/>
        </dgm:layoutNode>
      </dgm:forEach>
      <dgm:forEach name="Name30" axis="ch" ptType="node" cnt="1">
        <dgm:layoutNode name="text_1" styleLbl="node1">
          <dgm:varLst>
            <dgm:bulletEnabled val="1"/>
          </dgm:varLst>
          <dgm:alg type="tx">
            <dgm:param type="txAnchorVert" val="b"/>
            <dgm:param type="txAnchorVertCh" val="b"/>
            <dgm:param type="parTxRTLAlign" val="r"/>
            <dgm:param type="shpTxRTLAlignCh" val="r"/>
          </dgm:alg>
          <dgm:shape xmlns:r="http://schemas.openxmlformats.org/officeDocument/2006/relationships" type="rect" r:blip="" hideGeom="1">
            <dgm:adjLst/>
          </dgm:shape>
          <dgm:presOf axis="desOrSelf" ptType="node"/>
          <dgm:constrLst>
            <dgm:constr type="primFontSz" val="65"/>
            <dgm:constr type="lMarg"/>
            <dgm:constr type="rMarg"/>
            <dgm:constr type="tMarg"/>
            <dgm:constr type="bMarg"/>
          </dgm:constrLst>
          <dgm:ruleLst>
            <dgm:rule type="primFontSz" val="5" fact="NaN" max="NaN"/>
          </dgm:ruleLst>
        </dgm:layoutNode>
      </dgm:forEach>
      <dgm:forEach name="Name31" axis="ch" ptType="sibTrans" hideLastTrans="0" st="2" cnt="1">
        <dgm:layoutNode name="picture_2">
          <dgm:alg type="sp"/>
          <dgm:shape xmlns:r="http://schemas.openxmlformats.org/officeDocument/2006/relationships" r:blip="">
            <dgm:adjLst/>
          </dgm:shape>
          <dgm:presOf/>
          <dgm:constrLst/>
          <dgm:forEach name="Name32" ref="pictureRepeat"/>
        </dgm:layoutNode>
      </dgm:forEach>
      <dgm:forEach name="Name33" axis="ch" ptType="node" st="2" cnt="1">
        <dgm:layoutNode name="line_2" styleLbl="parChTrans1D1">
          <dgm:alg type="sp"/>
          <dgm:shape xmlns:r="http://schemas.openxmlformats.org/officeDocument/2006/relationships" type="line" r:blip="" zOrderOff="-100">
            <dgm:adjLst/>
          </dgm:shape>
          <dgm:presOf/>
        </dgm:layoutNode>
        <dgm:layoutNode name="textparent_2">
          <dgm:choose name="Name34">
            <dgm:if name="Name35" func="var" arg="dir" op="equ" val="norm">
              <dgm:alg type="lin">
                <dgm:param type="horzAlign" val="l"/>
              </dgm:alg>
            </dgm:if>
            <dgm:else name="Name36">
              <dgm:alg type="lin">
                <dgm:param type="horzAlign" val="r"/>
              </dgm:alg>
            </dgm:else>
          </dgm:choose>
          <dgm:shape xmlns:r="http://schemas.openxmlformats.org/officeDocument/2006/relationships" type="rect" r:blip="" hideGeom="1">
            <dgm:adjLst/>
          </dgm:shape>
          <dgm:constrLst>
            <dgm:constr type="userW" for="ch" forName="text_2" refType="w"/>
            <dgm:constr type="h" for="ch" forName="text_2" refType="h"/>
          </dgm:constrLst>
          <dgm:presOf/>
          <dgm:layoutNode name="text_2" styleLbl="revTx">
            <dgm:varLst>
              <dgm:bulletEnabled val="1"/>
            </dgm:varLst>
            <dgm:choose name="Name37">
              <dgm:if name="Name38" func="var" arg="dir" op="equ" val="norm">
                <dgm:alg type="tx">
                  <dgm:param type="parTxLTRAlign" val="l"/>
                  <dgm:param type="shpTxLTRAlignCh" val="l"/>
                  <dgm:param type="parTxRTLAlign" val="r"/>
                  <dgm:param type="shpTxRTLAlignCh" val="r"/>
                </dgm:alg>
              </dgm:if>
              <dgm:else name="Name39">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userW"/>
              <dgm:constr type="w" refType="userW" fact="0.1"/>
              <dgm:constr type="lMarg" refType="primFontSz" fact="0.3"/>
              <dgm:constr type="rMarg" refType="primFontSz" fact="0.3"/>
              <dgm:constr type="tMarg"/>
              <dgm:constr type="bMarg"/>
            </dgm:constrLst>
            <dgm:ruleLst>
              <dgm:rule type="w" val="NaN" fact="1" max="NaN"/>
              <dgm:rule type="primFontSz" val="5" fact="NaN" max="NaN"/>
            </dgm:ruleLst>
          </dgm:layoutNode>
        </dgm:layoutNode>
      </dgm:forEach>
      <dgm:forEach name="Name40" axis="ch" ptType="sibTrans" hideLastTrans="0" st="3" cnt="1">
        <dgm:layoutNode name="picture_3">
          <dgm:alg type="sp"/>
          <dgm:shape xmlns:r="http://schemas.openxmlformats.org/officeDocument/2006/relationships" r:blip="">
            <dgm:adjLst/>
          </dgm:shape>
          <dgm:presOf/>
          <dgm:constrLst/>
          <dgm:forEach name="Name41" ref="pictureRepeat"/>
        </dgm:layoutNode>
      </dgm:forEach>
      <dgm:forEach name="Name42" axis="ch" ptType="node" st="3" cnt="1">
        <dgm:layoutNode name="line_3" styleLbl="parChTrans1D1">
          <dgm:alg type="sp"/>
          <dgm:shape xmlns:r="http://schemas.openxmlformats.org/officeDocument/2006/relationships" type="line" r:blip="" zOrderOff="-100">
            <dgm:adjLst/>
          </dgm:shape>
          <dgm:presOf/>
        </dgm:layoutNode>
        <dgm:layoutNode name="textparent_3">
          <dgm:choose name="Name43">
            <dgm:if name="Name44" func="var" arg="dir" op="equ" val="norm">
              <dgm:alg type="lin">
                <dgm:param type="horzAlign" val="l"/>
              </dgm:alg>
            </dgm:if>
            <dgm:else name="Name45">
              <dgm:alg type="lin">
                <dgm:param type="horzAlign" val="r"/>
              </dgm:alg>
            </dgm:else>
          </dgm:choose>
          <dgm:shape xmlns:r="http://schemas.openxmlformats.org/officeDocument/2006/relationships" type="rect" r:blip="" hideGeom="1">
            <dgm:adjLst/>
          </dgm:shape>
          <dgm:constrLst>
            <dgm:constr type="userW" for="ch" forName="text_3" refType="w"/>
            <dgm:constr type="h" for="ch" forName="text_3" refType="h"/>
          </dgm:constrLst>
          <dgm:presOf/>
          <dgm:layoutNode name="text_3" styleLbl="revTx">
            <dgm:varLst>
              <dgm:bulletEnabled val="1"/>
            </dgm:varLst>
            <dgm:choose name="Name46">
              <dgm:if name="Name47" func="var" arg="dir" op="equ" val="norm">
                <dgm:alg type="tx">
                  <dgm:param type="parTxLTRAlign" val="l"/>
                  <dgm:param type="shpTxLTRAlignCh" val="l"/>
                  <dgm:param type="parTxRTLAlign" val="r"/>
                  <dgm:param type="shpTxRTLAlignCh" val="r"/>
                </dgm:alg>
              </dgm:if>
              <dgm:else name="Name48">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userW"/>
              <dgm:constr type="w" refType="userW" fact="0.1"/>
              <dgm:constr type="lMarg" refType="primFontSz" fact="0.3"/>
              <dgm:constr type="rMarg" refType="primFontSz" fact="0.3"/>
              <dgm:constr type="tMarg"/>
              <dgm:constr type="bMarg"/>
            </dgm:constrLst>
            <dgm:ruleLst>
              <dgm:rule type="w" val="NaN" fact="1" max="NaN"/>
              <dgm:rule type="primFontSz" val="5" fact="NaN" max="NaN"/>
            </dgm:ruleLst>
          </dgm:layoutNode>
        </dgm:layoutNode>
      </dgm:forEach>
      <dgm:forEach name="Name49" axis="ch" ptType="sibTrans" hideLastTrans="0" st="4" cnt="1">
        <dgm:layoutNode name="picture_4">
          <dgm:alg type="sp"/>
          <dgm:shape xmlns:r="http://schemas.openxmlformats.org/officeDocument/2006/relationships" r:blip="">
            <dgm:adjLst/>
          </dgm:shape>
          <dgm:presOf/>
          <dgm:constrLst/>
          <dgm:forEach name="Name50" ref="pictureRepeat"/>
        </dgm:layoutNode>
      </dgm:forEach>
      <dgm:forEach name="Name51" axis="ch" ptType="node" st="4" cnt="1">
        <dgm:layoutNode name="line_4" styleLbl="parChTrans1D1">
          <dgm:alg type="sp"/>
          <dgm:shape xmlns:r="http://schemas.openxmlformats.org/officeDocument/2006/relationships" type="line" r:blip="" zOrderOff="-100">
            <dgm:adjLst/>
          </dgm:shape>
          <dgm:presOf/>
        </dgm:layoutNode>
        <dgm:layoutNode name="textparent_4">
          <dgm:choose name="Name52">
            <dgm:if name="Name53" func="var" arg="dir" op="equ" val="norm">
              <dgm:alg type="lin">
                <dgm:param type="horzAlign" val="l"/>
              </dgm:alg>
            </dgm:if>
            <dgm:else name="Name54">
              <dgm:alg type="lin">
                <dgm:param type="horzAlign" val="r"/>
              </dgm:alg>
            </dgm:else>
          </dgm:choose>
          <dgm:shape xmlns:r="http://schemas.openxmlformats.org/officeDocument/2006/relationships" type="rect" r:blip="" hideGeom="1">
            <dgm:adjLst/>
          </dgm:shape>
          <dgm:constrLst>
            <dgm:constr type="userW" for="ch" forName="text_4" refType="w"/>
            <dgm:constr type="h" for="ch" forName="text_4" refType="h"/>
          </dgm:constrLst>
          <dgm:presOf/>
          <dgm:layoutNode name="text_4" styleLbl="revTx">
            <dgm:varLst>
              <dgm:bulletEnabled val="1"/>
            </dgm:varLst>
            <dgm:choose name="Name55">
              <dgm:if name="Name56" func="var" arg="dir" op="equ" val="norm">
                <dgm:alg type="tx">
                  <dgm:param type="parTxLTRAlign" val="l"/>
                  <dgm:param type="shpTxLTRAlignCh" val="l"/>
                  <dgm:param type="parTxRTLAlign" val="r"/>
                  <dgm:param type="shpTxRTLAlignCh" val="r"/>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userW"/>
              <dgm:constr type="w" refType="userW" fact="0.1"/>
              <dgm:constr type="lMarg" refType="primFontSz" fact="0.3"/>
              <dgm:constr type="rMarg" refType="primFontSz" fact="0.3"/>
              <dgm:constr type="tMarg"/>
              <dgm:constr type="bMarg"/>
            </dgm:constrLst>
            <dgm:ruleLst>
              <dgm:rule type="w" val="NaN" fact="1" max="NaN"/>
              <dgm:rule type="primFontSz" val="5" fact="NaN" max="NaN"/>
            </dgm:ruleLst>
          </dgm:layoutNode>
        </dgm:layoutNode>
      </dgm:forEach>
      <dgm:forEach name="Name58" axis="ch" ptType="sibTrans" hideLastTrans="0" st="5" cnt="1">
        <dgm:layoutNode name="picture_5">
          <dgm:alg type="sp"/>
          <dgm:shape xmlns:r="http://schemas.openxmlformats.org/officeDocument/2006/relationships" r:blip="">
            <dgm:adjLst/>
          </dgm:shape>
          <dgm:presOf/>
          <dgm:constrLst/>
          <dgm:forEach name="Name59" ref="pictureRepeat"/>
        </dgm:layoutNode>
      </dgm:forEach>
      <dgm:forEach name="Name60" axis="ch" ptType="node" st="5" cnt="1">
        <dgm:layoutNode name="line_5" styleLbl="parChTrans1D1">
          <dgm:alg type="sp"/>
          <dgm:shape xmlns:r="http://schemas.openxmlformats.org/officeDocument/2006/relationships" type="line" r:blip="" zOrderOff="-100">
            <dgm:adjLst/>
          </dgm:shape>
          <dgm:presOf/>
        </dgm:layoutNode>
        <dgm:layoutNode name="textparent_5">
          <dgm:choose name="Name61">
            <dgm:if name="Name62" func="var" arg="dir" op="equ" val="norm">
              <dgm:alg type="lin">
                <dgm:param type="horzAlign" val="l"/>
              </dgm:alg>
            </dgm:if>
            <dgm:else name="Name63">
              <dgm:alg type="lin">
                <dgm:param type="horzAlign" val="r"/>
              </dgm:alg>
            </dgm:else>
          </dgm:choose>
          <dgm:shape xmlns:r="http://schemas.openxmlformats.org/officeDocument/2006/relationships" type="rect" r:blip="" hideGeom="1">
            <dgm:adjLst/>
          </dgm:shape>
          <dgm:constrLst>
            <dgm:constr type="userW" for="ch" forName="text_5" refType="w"/>
            <dgm:constr type="h" for="ch" forName="text_5" refType="h"/>
          </dgm:constrLst>
          <dgm:presOf/>
          <dgm:layoutNode name="text_5" styleLbl="revTx">
            <dgm:varLst>
              <dgm:bulletEnabled val="1"/>
            </dgm:varLst>
            <dgm:choose name="Name64">
              <dgm:if name="Name65" func="var" arg="dir" op="equ" val="norm">
                <dgm:alg type="tx">
                  <dgm:param type="parTxLTRAlign" val="l"/>
                  <dgm:param type="shpTxLTRAlignCh" val="l"/>
                  <dgm:param type="parTxRTLAlign" val="r"/>
                  <dgm:param type="shpTxRTLAlignCh" val="r"/>
                </dgm:alg>
              </dgm:if>
              <dgm:else name="Name66">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userW"/>
              <dgm:constr type="w" refType="userW" fact="0.1"/>
              <dgm:constr type="lMarg" refType="primFontSz" fact="0.3"/>
              <dgm:constr type="rMarg" refType="primFontSz" fact="0.3"/>
              <dgm:constr type="tMarg"/>
              <dgm:constr type="bMarg"/>
            </dgm:constrLst>
            <dgm:ruleLst>
              <dgm:rule type="w" val="NaN" fact="1" max="NaN"/>
              <dgm:rule type="primFontSz" val="5" fact="NaN" max="NaN"/>
            </dgm:ruleLst>
          </dgm:layoutNode>
        </dgm:layoutNode>
      </dgm:forEach>
      <dgm:forEach name="Name67" axis="ch" ptType="sibTrans" hideLastTrans="0" st="6" cnt="1">
        <dgm:layoutNode name="picture_6">
          <dgm:alg type="sp"/>
          <dgm:shape xmlns:r="http://schemas.openxmlformats.org/officeDocument/2006/relationships" r:blip="">
            <dgm:adjLst/>
          </dgm:shape>
          <dgm:presOf/>
          <dgm:constrLst/>
          <dgm:forEach name="Name68" ref="pictureRepeat"/>
        </dgm:layoutNode>
      </dgm:forEach>
      <dgm:forEach name="Name69" axis="ch" ptType="node" st="6" cnt="1">
        <dgm:layoutNode name="line_6" styleLbl="parChTrans1D1">
          <dgm:alg type="sp"/>
          <dgm:shape xmlns:r="http://schemas.openxmlformats.org/officeDocument/2006/relationships" type="line" r:blip="" zOrderOff="-100">
            <dgm:adjLst/>
          </dgm:shape>
          <dgm:presOf/>
        </dgm:layoutNode>
        <dgm:layoutNode name="textparent_6">
          <dgm:choose name="Name70">
            <dgm:if name="Name71" func="var" arg="dir" op="equ" val="norm">
              <dgm:alg type="lin">
                <dgm:param type="horzAlign" val="l"/>
              </dgm:alg>
            </dgm:if>
            <dgm:else name="Name72">
              <dgm:alg type="lin">
                <dgm:param type="horzAlign" val="r"/>
              </dgm:alg>
            </dgm:else>
          </dgm:choose>
          <dgm:shape xmlns:r="http://schemas.openxmlformats.org/officeDocument/2006/relationships" type="rect" r:blip="" hideGeom="1">
            <dgm:adjLst/>
          </dgm:shape>
          <dgm:constrLst>
            <dgm:constr type="userW" for="ch" forName="text_6" refType="w"/>
            <dgm:constr type="h" for="ch" forName="text_6" refType="h"/>
          </dgm:constrLst>
          <dgm:presOf/>
          <dgm:layoutNode name="text_6" styleLbl="revTx">
            <dgm:varLst>
              <dgm:bulletEnabled val="1"/>
            </dgm:varLst>
            <dgm:choose name="Name73">
              <dgm:if name="Name74" func="var" arg="dir" op="equ" val="norm">
                <dgm:alg type="tx">
                  <dgm:param type="parTxLTRAlign" val="l"/>
                  <dgm:param type="shpTxLTRAlignCh" val="l"/>
                  <dgm:param type="parTxRTLAlign" val="r"/>
                  <dgm:param type="shpTxRTLAlignCh" val="r"/>
                </dgm:alg>
              </dgm:if>
              <dgm:else name="Name75">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userW"/>
              <dgm:constr type="w" refType="userW" fact="0.1"/>
              <dgm:constr type="lMarg" refType="primFontSz" fact="0.3"/>
              <dgm:constr type="rMarg" refType="primFontSz" fact="0.3"/>
              <dgm:constr type="tMarg"/>
              <dgm:constr type="bMarg"/>
            </dgm:constrLst>
            <dgm:ruleLst>
              <dgm:rule type="w" val="NaN" fact="1" max="NaN"/>
              <dgm:rule type="primFontSz" val="5" fact="NaN" max="NaN"/>
            </dgm:ruleLst>
          </dgm:layoutNode>
        </dgm:layoutNode>
      </dgm:forEach>
      <dgm:forEach name="Name76" axis="ch" ptType="sibTrans" hideLastTrans="0" st="7" cnt="1">
        <dgm:layoutNode name="picture_7">
          <dgm:alg type="sp"/>
          <dgm:shape xmlns:r="http://schemas.openxmlformats.org/officeDocument/2006/relationships" r:blip="">
            <dgm:adjLst/>
          </dgm:shape>
          <dgm:presOf/>
          <dgm:constrLst/>
          <dgm:forEach name="Name77" ref="pictureRepeat"/>
        </dgm:layoutNode>
      </dgm:forEach>
      <dgm:forEach name="Name78" axis="ch" ptType="node" st="7" cnt="1">
        <dgm:layoutNode name="line_7" styleLbl="parChTrans1D1">
          <dgm:alg type="sp"/>
          <dgm:shape xmlns:r="http://schemas.openxmlformats.org/officeDocument/2006/relationships" type="line" r:blip="" zOrderOff="-100">
            <dgm:adjLst/>
          </dgm:shape>
          <dgm:presOf/>
        </dgm:layoutNode>
        <dgm:layoutNode name="textparent_7">
          <dgm:choose name="Name79">
            <dgm:if name="Name80" func="var" arg="dir" op="equ" val="norm">
              <dgm:alg type="lin">
                <dgm:param type="horzAlign" val="l"/>
              </dgm:alg>
            </dgm:if>
            <dgm:else name="Name81">
              <dgm:alg type="lin">
                <dgm:param type="horzAlign" val="r"/>
              </dgm:alg>
            </dgm:else>
          </dgm:choose>
          <dgm:shape xmlns:r="http://schemas.openxmlformats.org/officeDocument/2006/relationships" type="rect" r:blip="" hideGeom="1">
            <dgm:adjLst/>
          </dgm:shape>
          <dgm:constrLst>
            <dgm:constr type="userW" for="ch" forName="text_7" refType="w"/>
            <dgm:constr type="h" for="ch" forName="text_7" refType="h"/>
          </dgm:constrLst>
          <dgm:presOf/>
          <dgm:layoutNode name="text_7" styleLbl="revTx">
            <dgm:varLst>
              <dgm:bulletEnabled val="1"/>
            </dgm:varLst>
            <dgm:choose name="Name82">
              <dgm:if name="Name83" func="var" arg="dir" op="equ" val="norm">
                <dgm:alg type="tx">
                  <dgm:param type="parTxLTRAlign" val="l"/>
                  <dgm:param type="shpTxLTRAlignCh" val="l"/>
                  <dgm:param type="parTxRTLAlign" val="r"/>
                  <dgm:param type="shpTxRTLAlignCh" val="r"/>
                </dgm:alg>
              </dgm:if>
              <dgm:else name="Name84">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userW"/>
              <dgm:constr type="w" refType="userW" fact="0.1"/>
              <dgm:constr type="lMarg" refType="primFontSz" fact="0.3"/>
              <dgm:constr type="rMarg" refType="primFontSz" fact="0.3"/>
              <dgm:constr type="tMarg"/>
              <dgm:constr type="bMarg"/>
            </dgm:constrLst>
            <dgm:ruleLst>
              <dgm:rule type="w" val="NaN" fact="1" max="NaN"/>
              <dgm:rule type="primFontSz" val="5" fact="NaN" max="NaN"/>
            </dgm:ruleLst>
          </dgm:layoutNode>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1963"/>
          </a:xfrm>
          <a:prstGeom prst="rect">
            <a:avLst/>
          </a:prstGeom>
        </p:spPr>
        <p:txBody>
          <a:bodyPr vert="horz" lIns="90983" tIns="45491" rIns="90983" bIns="45491" rtlCol="0"/>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sz="quarter" idx="1"/>
          </p:nvPr>
        </p:nvSpPr>
        <p:spPr>
          <a:xfrm>
            <a:off x="3970338" y="0"/>
            <a:ext cx="3038475" cy="461963"/>
          </a:xfrm>
          <a:prstGeom prst="rect">
            <a:avLst/>
          </a:prstGeom>
        </p:spPr>
        <p:txBody>
          <a:bodyPr vert="horz" wrap="square" lIns="90983" tIns="45491" rIns="90983" bIns="45491" numCol="1" anchor="t" anchorCtr="0" compatLnSpc="1">
            <a:prstTxWarp prst="textNoShape">
              <a:avLst/>
            </a:prstTxWarp>
          </a:bodyPr>
          <a:lstStyle>
            <a:lvl1pPr algn="r" eaLnBrk="1" hangingPunct="1">
              <a:defRPr sz="1200">
                <a:latin typeface="Calibri" panose="020F0502020204030204" pitchFamily="34" charset="0"/>
                <a:ea typeface="MS PGothic" panose="020B0600070205080204" pitchFamily="34" charset="-128"/>
                <a:cs typeface="+mn-cs"/>
              </a:defRPr>
            </a:lvl1pPr>
          </a:lstStyle>
          <a:p>
            <a:pPr>
              <a:defRPr/>
            </a:pPr>
            <a:fld id="{4FD1821E-889E-E141-952B-12B9074CEFF3}" type="datetimeFigureOut">
              <a:rPr lang="en-US" altLang="en-US"/>
              <a:pPr>
                <a:defRPr/>
              </a:pPr>
              <a:t>3/20/2017</a:t>
            </a:fld>
            <a:endParaRPr lang="en-US" altLang="en-US"/>
          </a:p>
        </p:txBody>
      </p:sp>
      <p:sp>
        <p:nvSpPr>
          <p:cNvPr id="4" name="Footer Placeholder 3"/>
          <p:cNvSpPr>
            <a:spLocks noGrp="1"/>
          </p:cNvSpPr>
          <p:nvPr>
            <p:ph type="ftr" sz="quarter" idx="2"/>
          </p:nvPr>
        </p:nvSpPr>
        <p:spPr>
          <a:xfrm>
            <a:off x="0" y="8759825"/>
            <a:ext cx="3038475" cy="461963"/>
          </a:xfrm>
          <a:prstGeom prst="rect">
            <a:avLst/>
          </a:prstGeom>
        </p:spPr>
        <p:txBody>
          <a:bodyPr vert="horz" lIns="90983" tIns="45491" rIns="90983" bIns="45491" rtlCol="0" anchor="b"/>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5" name="Slide Number Placeholder 4"/>
          <p:cNvSpPr>
            <a:spLocks noGrp="1"/>
          </p:cNvSpPr>
          <p:nvPr>
            <p:ph type="sldNum" sz="quarter" idx="3"/>
          </p:nvPr>
        </p:nvSpPr>
        <p:spPr>
          <a:xfrm>
            <a:off x="3970338" y="8759825"/>
            <a:ext cx="3038475" cy="461963"/>
          </a:xfrm>
          <a:prstGeom prst="rect">
            <a:avLst/>
          </a:prstGeom>
        </p:spPr>
        <p:txBody>
          <a:bodyPr vert="horz" wrap="square" lIns="90983" tIns="45491" rIns="90983" bIns="45491" numCol="1" anchor="b" anchorCtr="0" compatLnSpc="1">
            <a:prstTxWarp prst="textNoShape">
              <a:avLst/>
            </a:prstTxWarp>
          </a:bodyPr>
          <a:lstStyle>
            <a:lvl1pPr algn="r" eaLnBrk="1" hangingPunct="1">
              <a:defRPr sz="1200">
                <a:latin typeface="Calibri" panose="020F0502020204030204" pitchFamily="34" charset="0"/>
                <a:ea typeface="MS PGothic" panose="020B0600070205080204" pitchFamily="34" charset="-128"/>
                <a:cs typeface="+mn-cs"/>
              </a:defRPr>
            </a:lvl1pPr>
          </a:lstStyle>
          <a:p>
            <a:pPr>
              <a:defRPr/>
            </a:pPr>
            <a:fld id="{4C077032-4E82-8245-8B2D-5E771903E478}" type="slidenum">
              <a:rPr lang="en-US" altLang="en-US"/>
              <a:pPr>
                <a:defRPr/>
              </a:pPr>
              <a:t>‹#›</a:t>
            </a:fld>
            <a:endParaRPr lang="en-US" altLang="en-US"/>
          </a:p>
        </p:txBody>
      </p:sp>
    </p:spTree>
    <p:extLst>
      <p:ext uri="{BB962C8B-B14F-4D97-AF65-F5344CB8AC3E}">
        <p14:creationId xmlns:p14="http://schemas.microsoft.com/office/powerpoint/2010/main" val="89140213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3550"/>
          </a:xfrm>
          <a:prstGeom prst="rect">
            <a:avLst/>
          </a:prstGeom>
        </p:spPr>
        <p:txBody>
          <a:bodyPr vert="horz" lIns="90983" tIns="45491" rIns="90983" bIns="45491" rtlCol="0"/>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970338" y="0"/>
            <a:ext cx="3038475" cy="463550"/>
          </a:xfrm>
          <a:prstGeom prst="rect">
            <a:avLst/>
          </a:prstGeom>
        </p:spPr>
        <p:txBody>
          <a:bodyPr vert="horz" wrap="square" lIns="90983" tIns="45491" rIns="90983" bIns="45491" numCol="1" anchor="t" anchorCtr="0" compatLnSpc="1">
            <a:prstTxWarp prst="textNoShape">
              <a:avLst/>
            </a:prstTxWarp>
          </a:bodyPr>
          <a:lstStyle>
            <a:lvl1pPr algn="r" eaLnBrk="1" hangingPunct="1">
              <a:defRPr sz="1200">
                <a:latin typeface="Calibri" panose="020F0502020204030204" pitchFamily="34" charset="0"/>
                <a:ea typeface="MS PGothic" panose="020B0600070205080204" pitchFamily="34" charset="-128"/>
                <a:cs typeface="+mn-cs"/>
              </a:defRPr>
            </a:lvl1pPr>
          </a:lstStyle>
          <a:p>
            <a:pPr>
              <a:defRPr/>
            </a:pPr>
            <a:fld id="{E2D88C6A-A8BF-CC42-9FD0-167A24D7D76B}" type="datetimeFigureOut">
              <a:rPr lang="en-US" altLang="en-US"/>
              <a:pPr>
                <a:defRPr/>
              </a:pPr>
              <a:t>3/20/2017</a:t>
            </a:fld>
            <a:endParaRPr lang="en-US" altLang="en-US"/>
          </a:p>
        </p:txBody>
      </p:sp>
      <p:sp>
        <p:nvSpPr>
          <p:cNvPr id="4" name="Slide Image Placeholder 3"/>
          <p:cNvSpPr>
            <a:spLocks noGrp="1" noRot="1" noChangeAspect="1"/>
          </p:cNvSpPr>
          <p:nvPr>
            <p:ph type="sldImg" idx="2"/>
          </p:nvPr>
        </p:nvSpPr>
        <p:spPr>
          <a:xfrm>
            <a:off x="1430338" y="1152525"/>
            <a:ext cx="4149725" cy="3113088"/>
          </a:xfrm>
          <a:prstGeom prst="rect">
            <a:avLst/>
          </a:prstGeom>
          <a:noFill/>
          <a:ln w="12700">
            <a:solidFill>
              <a:prstClr val="black"/>
            </a:solidFill>
          </a:ln>
        </p:spPr>
        <p:txBody>
          <a:bodyPr vert="horz" lIns="90983" tIns="45491" rIns="90983" bIns="45491" rtlCol="0" anchor="ctr"/>
          <a:lstStyle/>
          <a:p>
            <a:pPr lvl="0"/>
            <a:endParaRPr lang="en-US" noProof="0"/>
          </a:p>
        </p:txBody>
      </p:sp>
      <p:sp>
        <p:nvSpPr>
          <p:cNvPr id="5" name="Notes Placeholder 4"/>
          <p:cNvSpPr>
            <a:spLocks noGrp="1"/>
          </p:cNvSpPr>
          <p:nvPr>
            <p:ph type="body" sz="quarter" idx="3"/>
          </p:nvPr>
        </p:nvSpPr>
        <p:spPr>
          <a:xfrm>
            <a:off x="701675" y="4438650"/>
            <a:ext cx="5607050" cy="3632200"/>
          </a:xfrm>
          <a:prstGeom prst="rect">
            <a:avLst/>
          </a:prstGeom>
        </p:spPr>
        <p:txBody>
          <a:bodyPr vert="horz" lIns="90983" tIns="45491" rIns="90983" bIns="45491"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759825"/>
            <a:ext cx="3038475" cy="463550"/>
          </a:xfrm>
          <a:prstGeom prst="rect">
            <a:avLst/>
          </a:prstGeom>
        </p:spPr>
        <p:txBody>
          <a:bodyPr vert="horz" lIns="90983" tIns="45491" rIns="90983" bIns="45491" rtlCol="0" anchor="b"/>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970338" y="8759825"/>
            <a:ext cx="3038475" cy="463550"/>
          </a:xfrm>
          <a:prstGeom prst="rect">
            <a:avLst/>
          </a:prstGeom>
        </p:spPr>
        <p:txBody>
          <a:bodyPr vert="horz" wrap="square" lIns="90983" tIns="45491" rIns="90983" bIns="45491" numCol="1" anchor="b" anchorCtr="0" compatLnSpc="1">
            <a:prstTxWarp prst="textNoShape">
              <a:avLst/>
            </a:prstTxWarp>
          </a:bodyPr>
          <a:lstStyle>
            <a:lvl1pPr algn="r" eaLnBrk="1" hangingPunct="1">
              <a:defRPr sz="1200">
                <a:latin typeface="Calibri" panose="020F0502020204030204" pitchFamily="34" charset="0"/>
                <a:ea typeface="MS PGothic" panose="020B0600070205080204" pitchFamily="34" charset="-128"/>
                <a:cs typeface="+mn-cs"/>
              </a:defRPr>
            </a:lvl1pPr>
          </a:lstStyle>
          <a:p>
            <a:pPr>
              <a:defRPr/>
            </a:pPr>
            <a:fld id="{D3B8DE00-D8FE-394A-A2E7-6435EE5C1BA4}" type="slidenum">
              <a:rPr lang="en-US" altLang="en-US"/>
              <a:pPr>
                <a:defRPr/>
              </a:pPr>
              <a:t>‹#›</a:t>
            </a:fld>
            <a:endParaRPr lang="en-US" altLang="en-US"/>
          </a:p>
        </p:txBody>
      </p:sp>
    </p:spTree>
    <p:extLst>
      <p:ext uri="{BB962C8B-B14F-4D97-AF65-F5344CB8AC3E}">
        <p14:creationId xmlns:p14="http://schemas.microsoft.com/office/powerpoint/2010/main" val="99588336"/>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ＭＳ Ｐゴシック" panose="020B0600070205080204" pitchFamily="34" charset="-128"/>
        <a:cs typeface="MS PGothic" charset="0"/>
      </a:defRPr>
    </a:lvl1pPr>
    <a:lvl2pPr marL="457200" algn="l" rtl="0" eaLnBrk="0" fontAlgn="base" hangingPunct="0">
      <a:spcBef>
        <a:spcPct val="30000"/>
      </a:spcBef>
      <a:spcAft>
        <a:spcPct val="0"/>
      </a:spcAft>
      <a:defRPr sz="1200" kern="1200">
        <a:solidFill>
          <a:schemeClr val="tx1"/>
        </a:solidFill>
        <a:latin typeface="+mn-lt"/>
        <a:ea typeface="ＭＳ Ｐゴシック" panose="020B0600070205080204" pitchFamily="34" charset="-128"/>
        <a:cs typeface="MS PGothic" charset="0"/>
      </a:defRPr>
    </a:lvl2pPr>
    <a:lvl3pPr marL="914400" algn="l" rtl="0" eaLnBrk="0" fontAlgn="base" hangingPunct="0">
      <a:spcBef>
        <a:spcPct val="30000"/>
      </a:spcBef>
      <a:spcAft>
        <a:spcPct val="0"/>
      </a:spcAft>
      <a:defRPr sz="1200" kern="1200">
        <a:solidFill>
          <a:schemeClr val="tx1"/>
        </a:solidFill>
        <a:latin typeface="+mn-lt"/>
        <a:ea typeface="ＭＳ Ｐゴシック" panose="020B0600070205080204" pitchFamily="34" charset="-128"/>
        <a:cs typeface="MS PGothic" charset="0"/>
      </a:defRPr>
    </a:lvl3pPr>
    <a:lvl4pPr marL="1371600" algn="l" rtl="0" eaLnBrk="0" fontAlgn="base" hangingPunct="0">
      <a:spcBef>
        <a:spcPct val="30000"/>
      </a:spcBef>
      <a:spcAft>
        <a:spcPct val="0"/>
      </a:spcAft>
      <a:defRPr sz="1200" kern="1200">
        <a:solidFill>
          <a:schemeClr val="tx1"/>
        </a:solidFill>
        <a:latin typeface="+mn-lt"/>
        <a:ea typeface="ＭＳ Ｐゴシック" panose="020B0600070205080204" pitchFamily="34" charset="-128"/>
        <a:cs typeface="MS PGothic" charset="0"/>
      </a:defRPr>
    </a:lvl4pPr>
    <a:lvl5pPr marL="1828800" algn="l" rtl="0" eaLnBrk="0" fontAlgn="base" hangingPunct="0">
      <a:spcBef>
        <a:spcPct val="30000"/>
      </a:spcBef>
      <a:spcAft>
        <a:spcPct val="0"/>
      </a:spcAft>
      <a:defRPr sz="1200" kern="1200">
        <a:solidFill>
          <a:schemeClr val="tx1"/>
        </a:solidFill>
        <a:latin typeface="+mn-lt"/>
        <a:ea typeface="ＭＳ Ｐゴシック" panose="020B0600070205080204"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3B8DE00-D8FE-394A-A2E7-6435EE5C1BA4}" type="slidenum">
              <a:rPr lang="en-US" altLang="en-US" smtClean="0"/>
              <a:pPr>
                <a:defRPr/>
              </a:pPr>
              <a:t>0</a:t>
            </a:fld>
            <a:endParaRPr lang="en-US" altLang="en-US"/>
          </a:p>
        </p:txBody>
      </p:sp>
    </p:spTree>
    <p:extLst>
      <p:ext uri="{BB962C8B-B14F-4D97-AF65-F5344CB8AC3E}">
        <p14:creationId xmlns:p14="http://schemas.microsoft.com/office/powerpoint/2010/main" val="5556968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1229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numCol="1" anchor="t" anchorCtr="0" compatLnSpc="1">
            <a:prstTxWarp prst="textNoShape">
              <a:avLst/>
            </a:prstTxWarp>
          </a:bodyPr>
          <a:lstStyle/>
          <a:p>
            <a:endParaRPr lang="en-US" altLang="en-US">
              <a:ea typeface="ＭＳ Ｐゴシック" charset="-128"/>
              <a:cs typeface="MS PGothic" charset="-128"/>
            </a:endParaRPr>
          </a:p>
        </p:txBody>
      </p:sp>
      <p:sp>
        <p:nvSpPr>
          <p:cNvPr id="1229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Light" charset="0"/>
                <a:ea typeface="ＭＳ Ｐゴシック" charset="-128"/>
                <a:cs typeface="ＭＳ Ｐゴシック" charset="-128"/>
              </a:defRPr>
            </a:lvl1pPr>
            <a:lvl2pPr marL="742950" indent="-285750">
              <a:defRPr>
                <a:solidFill>
                  <a:schemeClr val="tx1"/>
                </a:solidFill>
                <a:latin typeface="Calibri Light" charset="0"/>
                <a:ea typeface="ＭＳ Ｐゴシック" charset="-128"/>
                <a:cs typeface="ＭＳ Ｐゴシック" charset="-128"/>
              </a:defRPr>
            </a:lvl2pPr>
            <a:lvl3pPr marL="1143000" indent="-228600">
              <a:defRPr>
                <a:solidFill>
                  <a:schemeClr val="tx1"/>
                </a:solidFill>
                <a:latin typeface="Calibri Light" charset="0"/>
                <a:ea typeface="ＭＳ Ｐゴシック" charset="-128"/>
                <a:cs typeface="ＭＳ Ｐゴシック" charset="-128"/>
              </a:defRPr>
            </a:lvl3pPr>
            <a:lvl4pPr marL="1600200" indent="-228600">
              <a:defRPr>
                <a:solidFill>
                  <a:schemeClr val="tx1"/>
                </a:solidFill>
                <a:latin typeface="Calibri Light" charset="0"/>
                <a:ea typeface="ＭＳ Ｐゴシック" charset="-128"/>
                <a:cs typeface="ＭＳ Ｐゴシック" charset="-128"/>
              </a:defRPr>
            </a:lvl4pPr>
            <a:lvl5pPr marL="2057400" indent="-228600">
              <a:defRPr>
                <a:solidFill>
                  <a:schemeClr val="tx1"/>
                </a:solidFill>
                <a:latin typeface="Calibri Light" charset="0"/>
                <a:ea typeface="ＭＳ Ｐゴシック" charset="-128"/>
                <a:cs typeface="ＭＳ Ｐゴシック" charset="-128"/>
              </a:defRPr>
            </a:lvl5pPr>
            <a:lvl6pPr marL="2514600" indent="-228600" eaLnBrk="0" fontAlgn="base" hangingPunct="0">
              <a:spcBef>
                <a:spcPct val="0"/>
              </a:spcBef>
              <a:spcAft>
                <a:spcPct val="0"/>
              </a:spcAft>
              <a:defRPr>
                <a:solidFill>
                  <a:schemeClr val="tx1"/>
                </a:solidFill>
                <a:latin typeface="Calibri Light" charset="0"/>
                <a:ea typeface="ＭＳ Ｐゴシック" charset="-128"/>
                <a:cs typeface="ＭＳ Ｐゴシック" charset="-128"/>
              </a:defRPr>
            </a:lvl6pPr>
            <a:lvl7pPr marL="2971800" indent="-228600" eaLnBrk="0" fontAlgn="base" hangingPunct="0">
              <a:spcBef>
                <a:spcPct val="0"/>
              </a:spcBef>
              <a:spcAft>
                <a:spcPct val="0"/>
              </a:spcAft>
              <a:defRPr>
                <a:solidFill>
                  <a:schemeClr val="tx1"/>
                </a:solidFill>
                <a:latin typeface="Calibri Light" charset="0"/>
                <a:ea typeface="ＭＳ Ｐゴシック" charset="-128"/>
                <a:cs typeface="ＭＳ Ｐゴシック" charset="-128"/>
              </a:defRPr>
            </a:lvl7pPr>
            <a:lvl8pPr marL="3429000" indent="-228600" eaLnBrk="0" fontAlgn="base" hangingPunct="0">
              <a:spcBef>
                <a:spcPct val="0"/>
              </a:spcBef>
              <a:spcAft>
                <a:spcPct val="0"/>
              </a:spcAft>
              <a:defRPr>
                <a:solidFill>
                  <a:schemeClr val="tx1"/>
                </a:solidFill>
                <a:latin typeface="Calibri Light" charset="0"/>
                <a:ea typeface="ＭＳ Ｐゴシック" charset="-128"/>
                <a:cs typeface="ＭＳ Ｐゴシック" charset="-128"/>
              </a:defRPr>
            </a:lvl8pPr>
            <a:lvl9pPr marL="3886200" indent="-228600" eaLnBrk="0" fontAlgn="base" hangingPunct="0">
              <a:spcBef>
                <a:spcPct val="0"/>
              </a:spcBef>
              <a:spcAft>
                <a:spcPct val="0"/>
              </a:spcAft>
              <a:defRPr>
                <a:solidFill>
                  <a:schemeClr val="tx1"/>
                </a:solidFill>
                <a:latin typeface="Calibri Light" charset="0"/>
                <a:ea typeface="ＭＳ Ｐゴシック" charset="-128"/>
                <a:cs typeface="ＭＳ Ｐゴシック" charset="-128"/>
              </a:defRPr>
            </a:lvl9pPr>
          </a:lstStyle>
          <a:p>
            <a:fld id="{88C87FCC-277B-DB4B-A730-CE00B0F68DBA}" type="slidenum">
              <a:rPr lang="en-US" altLang="en-US">
                <a:latin typeface="Calibri" charset="0"/>
              </a:rPr>
              <a:pPr/>
              <a:t>9</a:t>
            </a:fld>
            <a:endParaRPr lang="en-US" altLang="en-US">
              <a:latin typeface="Calibri" charset="0"/>
            </a:endParaRPr>
          </a:p>
        </p:txBody>
      </p:sp>
    </p:spTree>
    <p:extLst>
      <p:ext uri="{BB962C8B-B14F-4D97-AF65-F5344CB8AC3E}">
        <p14:creationId xmlns:p14="http://schemas.microsoft.com/office/powerpoint/2010/main" val="19845387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1229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numCol="1" anchor="t" anchorCtr="0" compatLnSpc="1">
            <a:prstTxWarp prst="textNoShape">
              <a:avLst/>
            </a:prstTxWarp>
          </a:bodyPr>
          <a:lstStyle/>
          <a:p>
            <a:endParaRPr lang="en-US" altLang="en-US" dirty="0">
              <a:ea typeface="ＭＳ Ｐゴシック" charset="-128"/>
              <a:cs typeface="MS PGothic" charset="-128"/>
            </a:endParaRPr>
          </a:p>
        </p:txBody>
      </p:sp>
      <p:sp>
        <p:nvSpPr>
          <p:cNvPr id="1229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Light" charset="0"/>
                <a:ea typeface="ＭＳ Ｐゴシック" charset="-128"/>
                <a:cs typeface="ＭＳ Ｐゴシック" charset="-128"/>
              </a:defRPr>
            </a:lvl1pPr>
            <a:lvl2pPr marL="742950" indent="-285750">
              <a:defRPr>
                <a:solidFill>
                  <a:schemeClr val="tx1"/>
                </a:solidFill>
                <a:latin typeface="Calibri Light" charset="0"/>
                <a:ea typeface="ＭＳ Ｐゴシック" charset="-128"/>
                <a:cs typeface="ＭＳ Ｐゴシック" charset="-128"/>
              </a:defRPr>
            </a:lvl2pPr>
            <a:lvl3pPr marL="1143000" indent="-228600">
              <a:defRPr>
                <a:solidFill>
                  <a:schemeClr val="tx1"/>
                </a:solidFill>
                <a:latin typeface="Calibri Light" charset="0"/>
                <a:ea typeface="ＭＳ Ｐゴシック" charset="-128"/>
                <a:cs typeface="ＭＳ Ｐゴシック" charset="-128"/>
              </a:defRPr>
            </a:lvl3pPr>
            <a:lvl4pPr marL="1600200" indent="-228600">
              <a:defRPr>
                <a:solidFill>
                  <a:schemeClr val="tx1"/>
                </a:solidFill>
                <a:latin typeface="Calibri Light" charset="0"/>
                <a:ea typeface="ＭＳ Ｐゴシック" charset="-128"/>
                <a:cs typeface="ＭＳ Ｐゴシック" charset="-128"/>
              </a:defRPr>
            </a:lvl4pPr>
            <a:lvl5pPr marL="2057400" indent="-228600">
              <a:defRPr>
                <a:solidFill>
                  <a:schemeClr val="tx1"/>
                </a:solidFill>
                <a:latin typeface="Calibri Light" charset="0"/>
                <a:ea typeface="ＭＳ Ｐゴシック" charset="-128"/>
                <a:cs typeface="ＭＳ Ｐゴシック" charset="-128"/>
              </a:defRPr>
            </a:lvl5pPr>
            <a:lvl6pPr marL="2514600" indent="-228600" eaLnBrk="0" fontAlgn="base" hangingPunct="0">
              <a:spcBef>
                <a:spcPct val="0"/>
              </a:spcBef>
              <a:spcAft>
                <a:spcPct val="0"/>
              </a:spcAft>
              <a:defRPr>
                <a:solidFill>
                  <a:schemeClr val="tx1"/>
                </a:solidFill>
                <a:latin typeface="Calibri Light" charset="0"/>
                <a:ea typeface="ＭＳ Ｐゴシック" charset="-128"/>
                <a:cs typeface="ＭＳ Ｐゴシック" charset="-128"/>
              </a:defRPr>
            </a:lvl6pPr>
            <a:lvl7pPr marL="2971800" indent="-228600" eaLnBrk="0" fontAlgn="base" hangingPunct="0">
              <a:spcBef>
                <a:spcPct val="0"/>
              </a:spcBef>
              <a:spcAft>
                <a:spcPct val="0"/>
              </a:spcAft>
              <a:defRPr>
                <a:solidFill>
                  <a:schemeClr val="tx1"/>
                </a:solidFill>
                <a:latin typeface="Calibri Light" charset="0"/>
                <a:ea typeface="ＭＳ Ｐゴシック" charset="-128"/>
                <a:cs typeface="ＭＳ Ｐゴシック" charset="-128"/>
              </a:defRPr>
            </a:lvl7pPr>
            <a:lvl8pPr marL="3429000" indent="-228600" eaLnBrk="0" fontAlgn="base" hangingPunct="0">
              <a:spcBef>
                <a:spcPct val="0"/>
              </a:spcBef>
              <a:spcAft>
                <a:spcPct val="0"/>
              </a:spcAft>
              <a:defRPr>
                <a:solidFill>
                  <a:schemeClr val="tx1"/>
                </a:solidFill>
                <a:latin typeface="Calibri Light" charset="0"/>
                <a:ea typeface="ＭＳ Ｐゴシック" charset="-128"/>
                <a:cs typeface="ＭＳ Ｐゴシック" charset="-128"/>
              </a:defRPr>
            </a:lvl8pPr>
            <a:lvl9pPr marL="3886200" indent="-228600" eaLnBrk="0" fontAlgn="base" hangingPunct="0">
              <a:spcBef>
                <a:spcPct val="0"/>
              </a:spcBef>
              <a:spcAft>
                <a:spcPct val="0"/>
              </a:spcAft>
              <a:defRPr>
                <a:solidFill>
                  <a:schemeClr val="tx1"/>
                </a:solidFill>
                <a:latin typeface="Calibri Light" charset="0"/>
                <a:ea typeface="ＭＳ Ｐゴシック" charset="-128"/>
                <a:cs typeface="ＭＳ Ｐゴシック" charset="-128"/>
              </a:defRPr>
            </a:lvl9pPr>
          </a:lstStyle>
          <a:p>
            <a:fld id="{88C87FCC-277B-DB4B-A730-CE00B0F68DBA}" type="slidenum">
              <a:rPr lang="en-US" altLang="en-US">
                <a:latin typeface="Calibri" charset="0"/>
              </a:rPr>
              <a:pPr/>
              <a:t>15</a:t>
            </a:fld>
            <a:endParaRPr lang="en-US" altLang="en-US">
              <a:latin typeface="Calibri" charset="0"/>
            </a:endParaRPr>
          </a:p>
        </p:txBody>
      </p:sp>
    </p:spTree>
    <p:extLst>
      <p:ext uri="{BB962C8B-B14F-4D97-AF65-F5344CB8AC3E}">
        <p14:creationId xmlns:p14="http://schemas.microsoft.com/office/powerpoint/2010/main" val="34319668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1229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numCol="1" anchor="t" anchorCtr="0" compatLnSpc="1">
            <a:prstTxWarp prst="textNoShape">
              <a:avLst/>
            </a:prstTxWarp>
          </a:bodyPr>
          <a:lstStyle/>
          <a:p>
            <a:endParaRPr lang="en-US" altLang="en-US">
              <a:ea typeface="ＭＳ Ｐゴシック" charset="-128"/>
              <a:cs typeface="MS PGothic" charset="-128"/>
            </a:endParaRPr>
          </a:p>
        </p:txBody>
      </p:sp>
      <p:sp>
        <p:nvSpPr>
          <p:cNvPr id="1229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Light" charset="0"/>
                <a:ea typeface="ＭＳ Ｐゴシック" charset="-128"/>
                <a:cs typeface="ＭＳ Ｐゴシック" charset="-128"/>
              </a:defRPr>
            </a:lvl1pPr>
            <a:lvl2pPr marL="742950" indent="-285750">
              <a:defRPr>
                <a:solidFill>
                  <a:schemeClr val="tx1"/>
                </a:solidFill>
                <a:latin typeface="Calibri Light" charset="0"/>
                <a:ea typeface="ＭＳ Ｐゴシック" charset="-128"/>
                <a:cs typeface="ＭＳ Ｐゴシック" charset="-128"/>
              </a:defRPr>
            </a:lvl2pPr>
            <a:lvl3pPr marL="1143000" indent="-228600">
              <a:defRPr>
                <a:solidFill>
                  <a:schemeClr val="tx1"/>
                </a:solidFill>
                <a:latin typeface="Calibri Light" charset="0"/>
                <a:ea typeface="ＭＳ Ｐゴシック" charset="-128"/>
                <a:cs typeface="ＭＳ Ｐゴシック" charset="-128"/>
              </a:defRPr>
            </a:lvl3pPr>
            <a:lvl4pPr marL="1600200" indent="-228600">
              <a:defRPr>
                <a:solidFill>
                  <a:schemeClr val="tx1"/>
                </a:solidFill>
                <a:latin typeface="Calibri Light" charset="0"/>
                <a:ea typeface="ＭＳ Ｐゴシック" charset="-128"/>
                <a:cs typeface="ＭＳ Ｐゴシック" charset="-128"/>
              </a:defRPr>
            </a:lvl4pPr>
            <a:lvl5pPr marL="2057400" indent="-228600">
              <a:defRPr>
                <a:solidFill>
                  <a:schemeClr val="tx1"/>
                </a:solidFill>
                <a:latin typeface="Calibri Light" charset="0"/>
                <a:ea typeface="ＭＳ Ｐゴシック" charset="-128"/>
                <a:cs typeface="ＭＳ Ｐゴシック" charset="-128"/>
              </a:defRPr>
            </a:lvl5pPr>
            <a:lvl6pPr marL="2514600" indent="-228600" eaLnBrk="0" fontAlgn="base" hangingPunct="0">
              <a:spcBef>
                <a:spcPct val="0"/>
              </a:spcBef>
              <a:spcAft>
                <a:spcPct val="0"/>
              </a:spcAft>
              <a:defRPr>
                <a:solidFill>
                  <a:schemeClr val="tx1"/>
                </a:solidFill>
                <a:latin typeface="Calibri Light" charset="0"/>
                <a:ea typeface="ＭＳ Ｐゴシック" charset="-128"/>
                <a:cs typeface="ＭＳ Ｐゴシック" charset="-128"/>
              </a:defRPr>
            </a:lvl6pPr>
            <a:lvl7pPr marL="2971800" indent="-228600" eaLnBrk="0" fontAlgn="base" hangingPunct="0">
              <a:spcBef>
                <a:spcPct val="0"/>
              </a:spcBef>
              <a:spcAft>
                <a:spcPct val="0"/>
              </a:spcAft>
              <a:defRPr>
                <a:solidFill>
                  <a:schemeClr val="tx1"/>
                </a:solidFill>
                <a:latin typeface="Calibri Light" charset="0"/>
                <a:ea typeface="ＭＳ Ｐゴシック" charset="-128"/>
                <a:cs typeface="ＭＳ Ｐゴシック" charset="-128"/>
              </a:defRPr>
            </a:lvl7pPr>
            <a:lvl8pPr marL="3429000" indent="-228600" eaLnBrk="0" fontAlgn="base" hangingPunct="0">
              <a:spcBef>
                <a:spcPct val="0"/>
              </a:spcBef>
              <a:spcAft>
                <a:spcPct val="0"/>
              </a:spcAft>
              <a:defRPr>
                <a:solidFill>
                  <a:schemeClr val="tx1"/>
                </a:solidFill>
                <a:latin typeface="Calibri Light" charset="0"/>
                <a:ea typeface="ＭＳ Ｐゴシック" charset="-128"/>
                <a:cs typeface="ＭＳ Ｐゴシック" charset="-128"/>
              </a:defRPr>
            </a:lvl8pPr>
            <a:lvl9pPr marL="3886200" indent="-228600" eaLnBrk="0" fontAlgn="base" hangingPunct="0">
              <a:spcBef>
                <a:spcPct val="0"/>
              </a:spcBef>
              <a:spcAft>
                <a:spcPct val="0"/>
              </a:spcAft>
              <a:defRPr>
                <a:solidFill>
                  <a:schemeClr val="tx1"/>
                </a:solidFill>
                <a:latin typeface="Calibri Light" charset="0"/>
                <a:ea typeface="ＭＳ Ｐゴシック" charset="-128"/>
                <a:cs typeface="ＭＳ Ｐゴシック" charset="-128"/>
              </a:defRPr>
            </a:lvl9pPr>
          </a:lstStyle>
          <a:p>
            <a:fld id="{88C87FCC-277B-DB4B-A730-CE00B0F68DBA}" type="slidenum">
              <a:rPr lang="en-US" altLang="en-US">
                <a:latin typeface="Calibri" charset="0"/>
              </a:rPr>
              <a:pPr/>
              <a:t>1</a:t>
            </a:fld>
            <a:endParaRPr lang="en-US" altLang="en-US">
              <a:latin typeface="Calibri" charset="0"/>
            </a:endParaRPr>
          </a:p>
        </p:txBody>
      </p:sp>
    </p:spTree>
    <p:extLst>
      <p:ext uri="{BB962C8B-B14F-4D97-AF65-F5344CB8AC3E}">
        <p14:creationId xmlns:p14="http://schemas.microsoft.com/office/powerpoint/2010/main" val="9544207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1229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numCol="1" anchor="t" anchorCtr="0" compatLnSpc="1">
            <a:prstTxWarp prst="textNoShape">
              <a:avLst/>
            </a:prstTxWarp>
          </a:bodyPr>
          <a:lstStyle/>
          <a:p>
            <a:endParaRPr lang="en-US" altLang="en-US">
              <a:ea typeface="ＭＳ Ｐゴシック" charset="-128"/>
              <a:cs typeface="MS PGothic" charset="-128"/>
            </a:endParaRPr>
          </a:p>
        </p:txBody>
      </p:sp>
      <p:sp>
        <p:nvSpPr>
          <p:cNvPr id="1229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Light" charset="0"/>
                <a:ea typeface="ＭＳ Ｐゴシック" charset="-128"/>
                <a:cs typeface="ＭＳ Ｐゴシック" charset="-128"/>
              </a:defRPr>
            </a:lvl1pPr>
            <a:lvl2pPr marL="742950" indent="-285750">
              <a:defRPr>
                <a:solidFill>
                  <a:schemeClr val="tx1"/>
                </a:solidFill>
                <a:latin typeface="Calibri Light" charset="0"/>
                <a:ea typeface="ＭＳ Ｐゴシック" charset="-128"/>
                <a:cs typeface="ＭＳ Ｐゴシック" charset="-128"/>
              </a:defRPr>
            </a:lvl2pPr>
            <a:lvl3pPr marL="1143000" indent="-228600">
              <a:defRPr>
                <a:solidFill>
                  <a:schemeClr val="tx1"/>
                </a:solidFill>
                <a:latin typeface="Calibri Light" charset="0"/>
                <a:ea typeface="ＭＳ Ｐゴシック" charset="-128"/>
                <a:cs typeface="ＭＳ Ｐゴシック" charset="-128"/>
              </a:defRPr>
            </a:lvl3pPr>
            <a:lvl4pPr marL="1600200" indent="-228600">
              <a:defRPr>
                <a:solidFill>
                  <a:schemeClr val="tx1"/>
                </a:solidFill>
                <a:latin typeface="Calibri Light" charset="0"/>
                <a:ea typeface="ＭＳ Ｐゴシック" charset="-128"/>
                <a:cs typeface="ＭＳ Ｐゴシック" charset="-128"/>
              </a:defRPr>
            </a:lvl4pPr>
            <a:lvl5pPr marL="2057400" indent="-228600">
              <a:defRPr>
                <a:solidFill>
                  <a:schemeClr val="tx1"/>
                </a:solidFill>
                <a:latin typeface="Calibri Light" charset="0"/>
                <a:ea typeface="ＭＳ Ｐゴシック" charset="-128"/>
                <a:cs typeface="ＭＳ Ｐゴシック" charset="-128"/>
              </a:defRPr>
            </a:lvl5pPr>
            <a:lvl6pPr marL="2514600" indent="-228600" eaLnBrk="0" fontAlgn="base" hangingPunct="0">
              <a:spcBef>
                <a:spcPct val="0"/>
              </a:spcBef>
              <a:spcAft>
                <a:spcPct val="0"/>
              </a:spcAft>
              <a:defRPr>
                <a:solidFill>
                  <a:schemeClr val="tx1"/>
                </a:solidFill>
                <a:latin typeface="Calibri Light" charset="0"/>
                <a:ea typeface="ＭＳ Ｐゴシック" charset="-128"/>
                <a:cs typeface="ＭＳ Ｐゴシック" charset="-128"/>
              </a:defRPr>
            </a:lvl6pPr>
            <a:lvl7pPr marL="2971800" indent="-228600" eaLnBrk="0" fontAlgn="base" hangingPunct="0">
              <a:spcBef>
                <a:spcPct val="0"/>
              </a:spcBef>
              <a:spcAft>
                <a:spcPct val="0"/>
              </a:spcAft>
              <a:defRPr>
                <a:solidFill>
                  <a:schemeClr val="tx1"/>
                </a:solidFill>
                <a:latin typeface="Calibri Light" charset="0"/>
                <a:ea typeface="ＭＳ Ｐゴシック" charset="-128"/>
                <a:cs typeface="ＭＳ Ｐゴシック" charset="-128"/>
              </a:defRPr>
            </a:lvl7pPr>
            <a:lvl8pPr marL="3429000" indent="-228600" eaLnBrk="0" fontAlgn="base" hangingPunct="0">
              <a:spcBef>
                <a:spcPct val="0"/>
              </a:spcBef>
              <a:spcAft>
                <a:spcPct val="0"/>
              </a:spcAft>
              <a:defRPr>
                <a:solidFill>
                  <a:schemeClr val="tx1"/>
                </a:solidFill>
                <a:latin typeface="Calibri Light" charset="0"/>
                <a:ea typeface="ＭＳ Ｐゴシック" charset="-128"/>
                <a:cs typeface="ＭＳ Ｐゴシック" charset="-128"/>
              </a:defRPr>
            </a:lvl8pPr>
            <a:lvl9pPr marL="3886200" indent="-228600" eaLnBrk="0" fontAlgn="base" hangingPunct="0">
              <a:spcBef>
                <a:spcPct val="0"/>
              </a:spcBef>
              <a:spcAft>
                <a:spcPct val="0"/>
              </a:spcAft>
              <a:defRPr>
                <a:solidFill>
                  <a:schemeClr val="tx1"/>
                </a:solidFill>
                <a:latin typeface="Calibri Light" charset="0"/>
                <a:ea typeface="ＭＳ Ｐゴシック" charset="-128"/>
                <a:cs typeface="ＭＳ Ｐゴシック" charset="-128"/>
              </a:defRPr>
            </a:lvl9pPr>
          </a:lstStyle>
          <a:p>
            <a:fld id="{88C87FCC-277B-DB4B-A730-CE00B0F68DBA}" type="slidenum">
              <a:rPr lang="en-US" altLang="en-US">
                <a:latin typeface="Calibri" charset="0"/>
              </a:rPr>
              <a:pPr/>
              <a:t>2</a:t>
            </a:fld>
            <a:endParaRPr lang="en-US" altLang="en-US">
              <a:latin typeface="Calibri" charset="0"/>
            </a:endParaRPr>
          </a:p>
        </p:txBody>
      </p:sp>
    </p:spTree>
    <p:extLst>
      <p:ext uri="{BB962C8B-B14F-4D97-AF65-F5344CB8AC3E}">
        <p14:creationId xmlns:p14="http://schemas.microsoft.com/office/powerpoint/2010/main" val="34181813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1229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numCol="1" anchor="t" anchorCtr="0" compatLnSpc="1">
            <a:prstTxWarp prst="textNoShape">
              <a:avLst/>
            </a:prstTxWarp>
          </a:bodyPr>
          <a:lstStyle/>
          <a:p>
            <a:endParaRPr lang="en-US" altLang="en-US">
              <a:ea typeface="ＭＳ Ｐゴシック" charset="-128"/>
              <a:cs typeface="MS PGothic" charset="-128"/>
            </a:endParaRPr>
          </a:p>
        </p:txBody>
      </p:sp>
      <p:sp>
        <p:nvSpPr>
          <p:cNvPr id="1229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Light" charset="0"/>
                <a:ea typeface="ＭＳ Ｐゴシック" charset="-128"/>
                <a:cs typeface="ＭＳ Ｐゴシック" charset="-128"/>
              </a:defRPr>
            </a:lvl1pPr>
            <a:lvl2pPr marL="742950" indent="-285750">
              <a:defRPr>
                <a:solidFill>
                  <a:schemeClr val="tx1"/>
                </a:solidFill>
                <a:latin typeface="Calibri Light" charset="0"/>
                <a:ea typeface="ＭＳ Ｐゴシック" charset="-128"/>
                <a:cs typeface="ＭＳ Ｐゴシック" charset="-128"/>
              </a:defRPr>
            </a:lvl2pPr>
            <a:lvl3pPr marL="1143000" indent="-228600">
              <a:defRPr>
                <a:solidFill>
                  <a:schemeClr val="tx1"/>
                </a:solidFill>
                <a:latin typeface="Calibri Light" charset="0"/>
                <a:ea typeface="ＭＳ Ｐゴシック" charset="-128"/>
                <a:cs typeface="ＭＳ Ｐゴシック" charset="-128"/>
              </a:defRPr>
            </a:lvl3pPr>
            <a:lvl4pPr marL="1600200" indent="-228600">
              <a:defRPr>
                <a:solidFill>
                  <a:schemeClr val="tx1"/>
                </a:solidFill>
                <a:latin typeface="Calibri Light" charset="0"/>
                <a:ea typeface="ＭＳ Ｐゴシック" charset="-128"/>
                <a:cs typeface="ＭＳ Ｐゴシック" charset="-128"/>
              </a:defRPr>
            </a:lvl4pPr>
            <a:lvl5pPr marL="2057400" indent="-228600">
              <a:defRPr>
                <a:solidFill>
                  <a:schemeClr val="tx1"/>
                </a:solidFill>
                <a:latin typeface="Calibri Light" charset="0"/>
                <a:ea typeface="ＭＳ Ｐゴシック" charset="-128"/>
                <a:cs typeface="ＭＳ Ｐゴシック" charset="-128"/>
              </a:defRPr>
            </a:lvl5pPr>
            <a:lvl6pPr marL="2514600" indent="-228600" eaLnBrk="0" fontAlgn="base" hangingPunct="0">
              <a:spcBef>
                <a:spcPct val="0"/>
              </a:spcBef>
              <a:spcAft>
                <a:spcPct val="0"/>
              </a:spcAft>
              <a:defRPr>
                <a:solidFill>
                  <a:schemeClr val="tx1"/>
                </a:solidFill>
                <a:latin typeface="Calibri Light" charset="0"/>
                <a:ea typeface="ＭＳ Ｐゴシック" charset="-128"/>
                <a:cs typeface="ＭＳ Ｐゴシック" charset="-128"/>
              </a:defRPr>
            </a:lvl6pPr>
            <a:lvl7pPr marL="2971800" indent="-228600" eaLnBrk="0" fontAlgn="base" hangingPunct="0">
              <a:spcBef>
                <a:spcPct val="0"/>
              </a:spcBef>
              <a:spcAft>
                <a:spcPct val="0"/>
              </a:spcAft>
              <a:defRPr>
                <a:solidFill>
                  <a:schemeClr val="tx1"/>
                </a:solidFill>
                <a:latin typeface="Calibri Light" charset="0"/>
                <a:ea typeface="ＭＳ Ｐゴシック" charset="-128"/>
                <a:cs typeface="ＭＳ Ｐゴシック" charset="-128"/>
              </a:defRPr>
            </a:lvl7pPr>
            <a:lvl8pPr marL="3429000" indent="-228600" eaLnBrk="0" fontAlgn="base" hangingPunct="0">
              <a:spcBef>
                <a:spcPct val="0"/>
              </a:spcBef>
              <a:spcAft>
                <a:spcPct val="0"/>
              </a:spcAft>
              <a:defRPr>
                <a:solidFill>
                  <a:schemeClr val="tx1"/>
                </a:solidFill>
                <a:latin typeface="Calibri Light" charset="0"/>
                <a:ea typeface="ＭＳ Ｐゴシック" charset="-128"/>
                <a:cs typeface="ＭＳ Ｐゴシック" charset="-128"/>
              </a:defRPr>
            </a:lvl8pPr>
            <a:lvl9pPr marL="3886200" indent="-228600" eaLnBrk="0" fontAlgn="base" hangingPunct="0">
              <a:spcBef>
                <a:spcPct val="0"/>
              </a:spcBef>
              <a:spcAft>
                <a:spcPct val="0"/>
              </a:spcAft>
              <a:defRPr>
                <a:solidFill>
                  <a:schemeClr val="tx1"/>
                </a:solidFill>
                <a:latin typeface="Calibri Light" charset="0"/>
                <a:ea typeface="ＭＳ Ｐゴシック" charset="-128"/>
                <a:cs typeface="ＭＳ Ｐゴシック" charset="-128"/>
              </a:defRPr>
            </a:lvl9pPr>
          </a:lstStyle>
          <a:p>
            <a:fld id="{88C87FCC-277B-DB4B-A730-CE00B0F68DBA}" type="slidenum">
              <a:rPr lang="en-US" altLang="en-US">
                <a:latin typeface="Calibri" charset="0"/>
              </a:rPr>
              <a:pPr/>
              <a:t>3</a:t>
            </a:fld>
            <a:endParaRPr lang="en-US" altLang="en-US">
              <a:latin typeface="Calibri" charset="0"/>
            </a:endParaRPr>
          </a:p>
        </p:txBody>
      </p:sp>
    </p:spTree>
    <p:extLst>
      <p:ext uri="{BB962C8B-B14F-4D97-AF65-F5344CB8AC3E}">
        <p14:creationId xmlns:p14="http://schemas.microsoft.com/office/powerpoint/2010/main" val="2266376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1229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numCol="1" anchor="t" anchorCtr="0" compatLnSpc="1">
            <a:prstTxWarp prst="textNoShape">
              <a:avLst/>
            </a:prstTxWarp>
          </a:bodyPr>
          <a:lstStyle/>
          <a:p>
            <a:endParaRPr lang="en-US" altLang="en-US">
              <a:ea typeface="ＭＳ Ｐゴシック" charset="-128"/>
              <a:cs typeface="MS PGothic" charset="-128"/>
            </a:endParaRPr>
          </a:p>
        </p:txBody>
      </p:sp>
      <p:sp>
        <p:nvSpPr>
          <p:cNvPr id="1229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Light" charset="0"/>
                <a:ea typeface="ＭＳ Ｐゴシック" charset="-128"/>
                <a:cs typeface="ＭＳ Ｐゴシック" charset="-128"/>
              </a:defRPr>
            </a:lvl1pPr>
            <a:lvl2pPr marL="742950" indent="-285750">
              <a:defRPr>
                <a:solidFill>
                  <a:schemeClr val="tx1"/>
                </a:solidFill>
                <a:latin typeface="Calibri Light" charset="0"/>
                <a:ea typeface="ＭＳ Ｐゴシック" charset="-128"/>
                <a:cs typeface="ＭＳ Ｐゴシック" charset="-128"/>
              </a:defRPr>
            </a:lvl2pPr>
            <a:lvl3pPr marL="1143000" indent="-228600">
              <a:defRPr>
                <a:solidFill>
                  <a:schemeClr val="tx1"/>
                </a:solidFill>
                <a:latin typeface="Calibri Light" charset="0"/>
                <a:ea typeface="ＭＳ Ｐゴシック" charset="-128"/>
                <a:cs typeface="ＭＳ Ｐゴシック" charset="-128"/>
              </a:defRPr>
            </a:lvl3pPr>
            <a:lvl4pPr marL="1600200" indent="-228600">
              <a:defRPr>
                <a:solidFill>
                  <a:schemeClr val="tx1"/>
                </a:solidFill>
                <a:latin typeface="Calibri Light" charset="0"/>
                <a:ea typeface="ＭＳ Ｐゴシック" charset="-128"/>
                <a:cs typeface="ＭＳ Ｐゴシック" charset="-128"/>
              </a:defRPr>
            </a:lvl4pPr>
            <a:lvl5pPr marL="2057400" indent="-228600">
              <a:defRPr>
                <a:solidFill>
                  <a:schemeClr val="tx1"/>
                </a:solidFill>
                <a:latin typeface="Calibri Light" charset="0"/>
                <a:ea typeface="ＭＳ Ｐゴシック" charset="-128"/>
                <a:cs typeface="ＭＳ Ｐゴシック" charset="-128"/>
              </a:defRPr>
            </a:lvl5pPr>
            <a:lvl6pPr marL="2514600" indent="-228600" eaLnBrk="0" fontAlgn="base" hangingPunct="0">
              <a:spcBef>
                <a:spcPct val="0"/>
              </a:spcBef>
              <a:spcAft>
                <a:spcPct val="0"/>
              </a:spcAft>
              <a:defRPr>
                <a:solidFill>
                  <a:schemeClr val="tx1"/>
                </a:solidFill>
                <a:latin typeface="Calibri Light" charset="0"/>
                <a:ea typeface="ＭＳ Ｐゴシック" charset="-128"/>
                <a:cs typeface="ＭＳ Ｐゴシック" charset="-128"/>
              </a:defRPr>
            </a:lvl6pPr>
            <a:lvl7pPr marL="2971800" indent="-228600" eaLnBrk="0" fontAlgn="base" hangingPunct="0">
              <a:spcBef>
                <a:spcPct val="0"/>
              </a:spcBef>
              <a:spcAft>
                <a:spcPct val="0"/>
              </a:spcAft>
              <a:defRPr>
                <a:solidFill>
                  <a:schemeClr val="tx1"/>
                </a:solidFill>
                <a:latin typeface="Calibri Light" charset="0"/>
                <a:ea typeface="ＭＳ Ｐゴシック" charset="-128"/>
                <a:cs typeface="ＭＳ Ｐゴシック" charset="-128"/>
              </a:defRPr>
            </a:lvl7pPr>
            <a:lvl8pPr marL="3429000" indent="-228600" eaLnBrk="0" fontAlgn="base" hangingPunct="0">
              <a:spcBef>
                <a:spcPct val="0"/>
              </a:spcBef>
              <a:spcAft>
                <a:spcPct val="0"/>
              </a:spcAft>
              <a:defRPr>
                <a:solidFill>
                  <a:schemeClr val="tx1"/>
                </a:solidFill>
                <a:latin typeface="Calibri Light" charset="0"/>
                <a:ea typeface="ＭＳ Ｐゴシック" charset="-128"/>
                <a:cs typeface="ＭＳ Ｐゴシック" charset="-128"/>
              </a:defRPr>
            </a:lvl8pPr>
            <a:lvl9pPr marL="3886200" indent="-228600" eaLnBrk="0" fontAlgn="base" hangingPunct="0">
              <a:spcBef>
                <a:spcPct val="0"/>
              </a:spcBef>
              <a:spcAft>
                <a:spcPct val="0"/>
              </a:spcAft>
              <a:defRPr>
                <a:solidFill>
                  <a:schemeClr val="tx1"/>
                </a:solidFill>
                <a:latin typeface="Calibri Light" charset="0"/>
                <a:ea typeface="ＭＳ Ｐゴシック" charset="-128"/>
                <a:cs typeface="ＭＳ Ｐゴシック" charset="-128"/>
              </a:defRPr>
            </a:lvl9pPr>
          </a:lstStyle>
          <a:p>
            <a:fld id="{88C87FCC-277B-DB4B-A730-CE00B0F68DBA}" type="slidenum">
              <a:rPr lang="en-US" altLang="en-US">
                <a:latin typeface="Calibri" charset="0"/>
              </a:rPr>
              <a:pPr/>
              <a:t>4</a:t>
            </a:fld>
            <a:endParaRPr lang="en-US" altLang="en-US">
              <a:latin typeface="Calibri" charset="0"/>
            </a:endParaRPr>
          </a:p>
        </p:txBody>
      </p:sp>
    </p:spTree>
    <p:extLst>
      <p:ext uri="{BB962C8B-B14F-4D97-AF65-F5344CB8AC3E}">
        <p14:creationId xmlns:p14="http://schemas.microsoft.com/office/powerpoint/2010/main" val="16729794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1229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numCol="1" anchor="t" anchorCtr="0" compatLnSpc="1">
            <a:prstTxWarp prst="textNoShape">
              <a:avLst/>
            </a:prstTxWarp>
          </a:bodyPr>
          <a:lstStyle/>
          <a:p>
            <a:endParaRPr lang="en-US" altLang="en-US">
              <a:ea typeface="ＭＳ Ｐゴシック" charset="-128"/>
              <a:cs typeface="MS PGothic" charset="-128"/>
            </a:endParaRPr>
          </a:p>
        </p:txBody>
      </p:sp>
      <p:sp>
        <p:nvSpPr>
          <p:cNvPr id="1229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Light" charset="0"/>
                <a:ea typeface="ＭＳ Ｐゴシック" charset="-128"/>
                <a:cs typeface="ＭＳ Ｐゴシック" charset="-128"/>
              </a:defRPr>
            </a:lvl1pPr>
            <a:lvl2pPr marL="742950" indent="-285750">
              <a:defRPr>
                <a:solidFill>
                  <a:schemeClr val="tx1"/>
                </a:solidFill>
                <a:latin typeface="Calibri Light" charset="0"/>
                <a:ea typeface="ＭＳ Ｐゴシック" charset="-128"/>
                <a:cs typeface="ＭＳ Ｐゴシック" charset="-128"/>
              </a:defRPr>
            </a:lvl2pPr>
            <a:lvl3pPr marL="1143000" indent="-228600">
              <a:defRPr>
                <a:solidFill>
                  <a:schemeClr val="tx1"/>
                </a:solidFill>
                <a:latin typeface="Calibri Light" charset="0"/>
                <a:ea typeface="ＭＳ Ｐゴシック" charset="-128"/>
                <a:cs typeface="ＭＳ Ｐゴシック" charset="-128"/>
              </a:defRPr>
            </a:lvl3pPr>
            <a:lvl4pPr marL="1600200" indent="-228600">
              <a:defRPr>
                <a:solidFill>
                  <a:schemeClr val="tx1"/>
                </a:solidFill>
                <a:latin typeface="Calibri Light" charset="0"/>
                <a:ea typeface="ＭＳ Ｐゴシック" charset="-128"/>
                <a:cs typeface="ＭＳ Ｐゴシック" charset="-128"/>
              </a:defRPr>
            </a:lvl4pPr>
            <a:lvl5pPr marL="2057400" indent="-228600">
              <a:defRPr>
                <a:solidFill>
                  <a:schemeClr val="tx1"/>
                </a:solidFill>
                <a:latin typeface="Calibri Light" charset="0"/>
                <a:ea typeface="ＭＳ Ｐゴシック" charset="-128"/>
                <a:cs typeface="ＭＳ Ｐゴシック" charset="-128"/>
              </a:defRPr>
            </a:lvl5pPr>
            <a:lvl6pPr marL="2514600" indent="-228600" eaLnBrk="0" fontAlgn="base" hangingPunct="0">
              <a:spcBef>
                <a:spcPct val="0"/>
              </a:spcBef>
              <a:spcAft>
                <a:spcPct val="0"/>
              </a:spcAft>
              <a:defRPr>
                <a:solidFill>
                  <a:schemeClr val="tx1"/>
                </a:solidFill>
                <a:latin typeface="Calibri Light" charset="0"/>
                <a:ea typeface="ＭＳ Ｐゴシック" charset="-128"/>
                <a:cs typeface="ＭＳ Ｐゴシック" charset="-128"/>
              </a:defRPr>
            </a:lvl6pPr>
            <a:lvl7pPr marL="2971800" indent="-228600" eaLnBrk="0" fontAlgn="base" hangingPunct="0">
              <a:spcBef>
                <a:spcPct val="0"/>
              </a:spcBef>
              <a:spcAft>
                <a:spcPct val="0"/>
              </a:spcAft>
              <a:defRPr>
                <a:solidFill>
                  <a:schemeClr val="tx1"/>
                </a:solidFill>
                <a:latin typeface="Calibri Light" charset="0"/>
                <a:ea typeface="ＭＳ Ｐゴシック" charset="-128"/>
                <a:cs typeface="ＭＳ Ｐゴシック" charset="-128"/>
              </a:defRPr>
            </a:lvl7pPr>
            <a:lvl8pPr marL="3429000" indent="-228600" eaLnBrk="0" fontAlgn="base" hangingPunct="0">
              <a:spcBef>
                <a:spcPct val="0"/>
              </a:spcBef>
              <a:spcAft>
                <a:spcPct val="0"/>
              </a:spcAft>
              <a:defRPr>
                <a:solidFill>
                  <a:schemeClr val="tx1"/>
                </a:solidFill>
                <a:latin typeface="Calibri Light" charset="0"/>
                <a:ea typeface="ＭＳ Ｐゴシック" charset="-128"/>
                <a:cs typeface="ＭＳ Ｐゴシック" charset="-128"/>
              </a:defRPr>
            </a:lvl8pPr>
            <a:lvl9pPr marL="3886200" indent="-228600" eaLnBrk="0" fontAlgn="base" hangingPunct="0">
              <a:spcBef>
                <a:spcPct val="0"/>
              </a:spcBef>
              <a:spcAft>
                <a:spcPct val="0"/>
              </a:spcAft>
              <a:defRPr>
                <a:solidFill>
                  <a:schemeClr val="tx1"/>
                </a:solidFill>
                <a:latin typeface="Calibri Light" charset="0"/>
                <a:ea typeface="ＭＳ Ｐゴシック" charset="-128"/>
                <a:cs typeface="ＭＳ Ｐゴシック" charset="-128"/>
              </a:defRPr>
            </a:lvl9pPr>
          </a:lstStyle>
          <a:p>
            <a:fld id="{88C87FCC-277B-DB4B-A730-CE00B0F68DBA}" type="slidenum">
              <a:rPr lang="en-US" altLang="en-US">
                <a:latin typeface="Calibri" charset="0"/>
              </a:rPr>
              <a:pPr/>
              <a:t>5</a:t>
            </a:fld>
            <a:endParaRPr lang="en-US" altLang="en-US">
              <a:latin typeface="Calibri" charset="0"/>
            </a:endParaRPr>
          </a:p>
        </p:txBody>
      </p:sp>
    </p:spTree>
    <p:extLst>
      <p:ext uri="{BB962C8B-B14F-4D97-AF65-F5344CB8AC3E}">
        <p14:creationId xmlns:p14="http://schemas.microsoft.com/office/powerpoint/2010/main" val="24852206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1229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numCol="1" anchor="t" anchorCtr="0" compatLnSpc="1">
            <a:prstTxWarp prst="textNoShape">
              <a:avLst/>
            </a:prstTxWarp>
          </a:bodyPr>
          <a:lstStyle/>
          <a:p>
            <a:endParaRPr lang="en-US" altLang="en-US">
              <a:ea typeface="ＭＳ Ｐゴシック" charset="-128"/>
              <a:cs typeface="MS PGothic" charset="-128"/>
            </a:endParaRPr>
          </a:p>
        </p:txBody>
      </p:sp>
      <p:sp>
        <p:nvSpPr>
          <p:cNvPr id="1229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Light" charset="0"/>
                <a:ea typeface="ＭＳ Ｐゴシック" charset="-128"/>
                <a:cs typeface="ＭＳ Ｐゴシック" charset="-128"/>
              </a:defRPr>
            </a:lvl1pPr>
            <a:lvl2pPr marL="742950" indent="-285750">
              <a:defRPr>
                <a:solidFill>
                  <a:schemeClr val="tx1"/>
                </a:solidFill>
                <a:latin typeface="Calibri Light" charset="0"/>
                <a:ea typeface="ＭＳ Ｐゴシック" charset="-128"/>
                <a:cs typeface="ＭＳ Ｐゴシック" charset="-128"/>
              </a:defRPr>
            </a:lvl2pPr>
            <a:lvl3pPr marL="1143000" indent="-228600">
              <a:defRPr>
                <a:solidFill>
                  <a:schemeClr val="tx1"/>
                </a:solidFill>
                <a:latin typeface="Calibri Light" charset="0"/>
                <a:ea typeface="ＭＳ Ｐゴシック" charset="-128"/>
                <a:cs typeface="ＭＳ Ｐゴシック" charset="-128"/>
              </a:defRPr>
            </a:lvl3pPr>
            <a:lvl4pPr marL="1600200" indent="-228600">
              <a:defRPr>
                <a:solidFill>
                  <a:schemeClr val="tx1"/>
                </a:solidFill>
                <a:latin typeface="Calibri Light" charset="0"/>
                <a:ea typeface="ＭＳ Ｐゴシック" charset="-128"/>
                <a:cs typeface="ＭＳ Ｐゴシック" charset="-128"/>
              </a:defRPr>
            </a:lvl4pPr>
            <a:lvl5pPr marL="2057400" indent="-228600">
              <a:defRPr>
                <a:solidFill>
                  <a:schemeClr val="tx1"/>
                </a:solidFill>
                <a:latin typeface="Calibri Light" charset="0"/>
                <a:ea typeface="ＭＳ Ｐゴシック" charset="-128"/>
                <a:cs typeface="ＭＳ Ｐゴシック" charset="-128"/>
              </a:defRPr>
            </a:lvl5pPr>
            <a:lvl6pPr marL="2514600" indent="-228600" eaLnBrk="0" fontAlgn="base" hangingPunct="0">
              <a:spcBef>
                <a:spcPct val="0"/>
              </a:spcBef>
              <a:spcAft>
                <a:spcPct val="0"/>
              </a:spcAft>
              <a:defRPr>
                <a:solidFill>
                  <a:schemeClr val="tx1"/>
                </a:solidFill>
                <a:latin typeface="Calibri Light" charset="0"/>
                <a:ea typeface="ＭＳ Ｐゴシック" charset="-128"/>
                <a:cs typeface="ＭＳ Ｐゴシック" charset="-128"/>
              </a:defRPr>
            </a:lvl6pPr>
            <a:lvl7pPr marL="2971800" indent="-228600" eaLnBrk="0" fontAlgn="base" hangingPunct="0">
              <a:spcBef>
                <a:spcPct val="0"/>
              </a:spcBef>
              <a:spcAft>
                <a:spcPct val="0"/>
              </a:spcAft>
              <a:defRPr>
                <a:solidFill>
                  <a:schemeClr val="tx1"/>
                </a:solidFill>
                <a:latin typeface="Calibri Light" charset="0"/>
                <a:ea typeface="ＭＳ Ｐゴシック" charset="-128"/>
                <a:cs typeface="ＭＳ Ｐゴシック" charset="-128"/>
              </a:defRPr>
            </a:lvl7pPr>
            <a:lvl8pPr marL="3429000" indent="-228600" eaLnBrk="0" fontAlgn="base" hangingPunct="0">
              <a:spcBef>
                <a:spcPct val="0"/>
              </a:spcBef>
              <a:spcAft>
                <a:spcPct val="0"/>
              </a:spcAft>
              <a:defRPr>
                <a:solidFill>
                  <a:schemeClr val="tx1"/>
                </a:solidFill>
                <a:latin typeface="Calibri Light" charset="0"/>
                <a:ea typeface="ＭＳ Ｐゴシック" charset="-128"/>
                <a:cs typeface="ＭＳ Ｐゴシック" charset="-128"/>
              </a:defRPr>
            </a:lvl8pPr>
            <a:lvl9pPr marL="3886200" indent="-228600" eaLnBrk="0" fontAlgn="base" hangingPunct="0">
              <a:spcBef>
                <a:spcPct val="0"/>
              </a:spcBef>
              <a:spcAft>
                <a:spcPct val="0"/>
              </a:spcAft>
              <a:defRPr>
                <a:solidFill>
                  <a:schemeClr val="tx1"/>
                </a:solidFill>
                <a:latin typeface="Calibri Light" charset="0"/>
                <a:ea typeface="ＭＳ Ｐゴシック" charset="-128"/>
                <a:cs typeface="ＭＳ Ｐゴシック" charset="-128"/>
              </a:defRPr>
            </a:lvl9pPr>
          </a:lstStyle>
          <a:p>
            <a:fld id="{88C87FCC-277B-DB4B-A730-CE00B0F68DBA}" type="slidenum">
              <a:rPr lang="en-US" altLang="en-US">
                <a:latin typeface="Calibri" charset="0"/>
              </a:rPr>
              <a:pPr/>
              <a:t>6</a:t>
            </a:fld>
            <a:endParaRPr lang="en-US" altLang="en-US">
              <a:latin typeface="Calibri" charset="0"/>
            </a:endParaRPr>
          </a:p>
        </p:txBody>
      </p:sp>
    </p:spTree>
    <p:extLst>
      <p:ext uri="{BB962C8B-B14F-4D97-AF65-F5344CB8AC3E}">
        <p14:creationId xmlns:p14="http://schemas.microsoft.com/office/powerpoint/2010/main" val="12295303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1229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numCol="1" anchor="t" anchorCtr="0" compatLnSpc="1">
            <a:prstTxWarp prst="textNoShape">
              <a:avLst/>
            </a:prstTxWarp>
          </a:bodyPr>
          <a:lstStyle/>
          <a:p>
            <a:endParaRPr lang="en-US" altLang="en-US">
              <a:ea typeface="ＭＳ Ｐゴシック" charset="-128"/>
              <a:cs typeface="MS PGothic" charset="-128"/>
            </a:endParaRPr>
          </a:p>
        </p:txBody>
      </p:sp>
      <p:sp>
        <p:nvSpPr>
          <p:cNvPr id="1229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Light" charset="0"/>
                <a:ea typeface="ＭＳ Ｐゴシック" charset="-128"/>
                <a:cs typeface="ＭＳ Ｐゴシック" charset="-128"/>
              </a:defRPr>
            </a:lvl1pPr>
            <a:lvl2pPr marL="742950" indent="-285750">
              <a:defRPr>
                <a:solidFill>
                  <a:schemeClr val="tx1"/>
                </a:solidFill>
                <a:latin typeface="Calibri Light" charset="0"/>
                <a:ea typeface="ＭＳ Ｐゴシック" charset="-128"/>
                <a:cs typeface="ＭＳ Ｐゴシック" charset="-128"/>
              </a:defRPr>
            </a:lvl2pPr>
            <a:lvl3pPr marL="1143000" indent="-228600">
              <a:defRPr>
                <a:solidFill>
                  <a:schemeClr val="tx1"/>
                </a:solidFill>
                <a:latin typeface="Calibri Light" charset="0"/>
                <a:ea typeface="ＭＳ Ｐゴシック" charset="-128"/>
                <a:cs typeface="ＭＳ Ｐゴシック" charset="-128"/>
              </a:defRPr>
            </a:lvl3pPr>
            <a:lvl4pPr marL="1600200" indent="-228600">
              <a:defRPr>
                <a:solidFill>
                  <a:schemeClr val="tx1"/>
                </a:solidFill>
                <a:latin typeface="Calibri Light" charset="0"/>
                <a:ea typeface="ＭＳ Ｐゴシック" charset="-128"/>
                <a:cs typeface="ＭＳ Ｐゴシック" charset="-128"/>
              </a:defRPr>
            </a:lvl4pPr>
            <a:lvl5pPr marL="2057400" indent="-228600">
              <a:defRPr>
                <a:solidFill>
                  <a:schemeClr val="tx1"/>
                </a:solidFill>
                <a:latin typeface="Calibri Light" charset="0"/>
                <a:ea typeface="ＭＳ Ｐゴシック" charset="-128"/>
                <a:cs typeface="ＭＳ Ｐゴシック" charset="-128"/>
              </a:defRPr>
            </a:lvl5pPr>
            <a:lvl6pPr marL="2514600" indent="-228600" eaLnBrk="0" fontAlgn="base" hangingPunct="0">
              <a:spcBef>
                <a:spcPct val="0"/>
              </a:spcBef>
              <a:spcAft>
                <a:spcPct val="0"/>
              </a:spcAft>
              <a:defRPr>
                <a:solidFill>
                  <a:schemeClr val="tx1"/>
                </a:solidFill>
                <a:latin typeface="Calibri Light" charset="0"/>
                <a:ea typeface="ＭＳ Ｐゴシック" charset="-128"/>
                <a:cs typeface="ＭＳ Ｐゴシック" charset="-128"/>
              </a:defRPr>
            </a:lvl6pPr>
            <a:lvl7pPr marL="2971800" indent="-228600" eaLnBrk="0" fontAlgn="base" hangingPunct="0">
              <a:spcBef>
                <a:spcPct val="0"/>
              </a:spcBef>
              <a:spcAft>
                <a:spcPct val="0"/>
              </a:spcAft>
              <a:defRPr>
                <a:solidFill>
                  <a:schemeClr val="tx1"/>
                </a:solidFill>
                <a:latin typeface="Calibri Light" charset="0"/>
                <a:ea typeface="ＭＳ Ｐゴシック" charset="-128"/>
                <a:cs typeface="ＭＳ Ｐゴシック" charset="-128"/>
              </a:defRPr>
            </a:lvl7pPr>
            <a:lvl8pPr marL="3429000" indent="-228600" eaLnBrk="0" fontAlgn="base" hangingPunct="0">
              <a:spcBef>
                <a:spcPct val="0"/>
              </a:spcBef>
              <a:spcAft>
                <a:spcPct val="0"/>
              </a:spcAft>
              <a:defRPr>
                <a:solidFill>
                  <a:schemeClr val="tx1"/>
                </a:solidFill>
                <a:latin typeface="Calibri Light" charset="0"/>
                <a:ea typeface="ＭＳ Ｐゴシック" charset="-128"/>
                <a:cs typeface="ＭＳ Ｐゴシック" charset="-128"/>
              </a:defRPr>
            </a:lvl8pPr>
            <a:lvl9pPr marL="3886200" indent="-228600" eaLnBrk="0" fontAlgn="base" hangingPunct="0">
              <a:spcBef>
                <a:spcPct val="0"/>
              </a:spcBef>
              <a:spcAft>
                <a:spcPct val="0"/>
              </a:spcAft>
              <a:defRPr>
                <a:solidFill>
                  <a:schemeClr val="tx1"/>
                </a:solidFill>
                <a:latin typeface="Calibri Light" charset="0"/>
                <a:ea typeface="ＭＳ Ｐゴシック" charset="-128"/>
                <a:cs typeface="ＭＳ Ｐゴシック" charset="-128"/>
              </a:defRPr>
            </a:lvl9pPr>
          </a:lstStyle>
          <a:p>
            <a:fld id="{88C87FCC-277B-DB4B-A730-CE00B0F68DBA}" type="slidenum">
              <a:rPr lang="en-US" altLang="en-US">
                <a:latin typeface="Calibri" charset="0"/>
              </a:rPr>
              <a:pPr/>
              <a:t>7</a:t>
            </a:fld>
            <a:endParaRPr lang="en-US" altLang="en-US">
              <a:latin typeface="Calibri" charset="0"/>
            </a:endParaRPr>
          </a:p>
        </p:txBody>
      </p:sp>
    </p:spTree>
    <p:extLst>
      <p:ext uri="{BB962C8B-B14F-4D97-AF65-F5344CB8AC3E}">
        <p14:creationId xmlns:p14="http://schemas.microsoft.com/office/powerpoint/2010/main" val="38221582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1229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numCol="1" anchor="t" anchorCtr="0" compatLnSpc="1">
            <a:prstTxWarp prst="textNoShape">
              <a:avLst/>
            </a:prstTxWarp>
          </a:bodyPr>
          <a:lstStyle/>
          <a:p>
            <a:endParaRPr lang="en-US" altLang="en-US">
              <a:ea typeface="ＭＳ Ｐゴシック" charset="-128"/>
              <a:cs typeface="MS PGothic" charset="-128"/>
            </a:endParaRPr>
          </a:p>
        </p:txBody>
      </p:sp>
      <p:sp>
        <p:nvSpPr>
          <p:cNvPr id="1229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Light" charset="0"/>
                <a:ea typeface="ＭＳ Ｐゴシック" charset="-128"/>
                <a:cs typeface="ＭＳ Ｐゴシック" charset="-128"/>
              </a:defRPr>
            </a:lvl1pPr>
            <a:lvl2pPr marL="742950" indent="-285750">
              <a:defRPr>
                <a:solidFill>
                  <a:schemeClr val="tx1"/>
                </a:solidFill>
                <a:latin typeface="Calibri Light" charset="0"/>
                <a:ea typeface="ＭＳ Ｐゴシック" charset="-128"/>
                <a:cs typeface="ＭＳ Ｐゴシック" charset="-128"/>
              </a:defRPr>
            </a:lvl2pPr>
            <a:lvl3pPr marL="1143000" indent="-228600">
              <a:defRPr>
                <a:solidFill>
                  <a:schemeClr val="tx1"/>
                </a:solidFill>
                <a:latin typeface="Calibri Light" charset="0"/>
                <a:ea typeface="ＭＳ Ｐゴシック" charset="-128"/>
                <a:cs typeface="ＭＳ Ｐゴシック" charset="-128"/>
              </a:defRPr>
            </a:lvl3pPr>
            <a:lvl4pPr marL="1600200" indent="-228600">
              <a:defRPr>
                <a:solidFill>
                  <a:schemeClr val="tx1"/>
                </a:solidFill>
                <a:latin typeface="Calibri Light" charset="0"/>
                <a:ea typeface="ＭＳ Ｐゴシック" charset="-128"/>
                <a:cs typeface="ＭＳ Ｐゴシック" charset="-128"/>
              </a:defRPr>
            </a:lvl4pPr>
            <a:lvl5pPr marL="2057400" indent="-228600">
              <a:defRPr>
                <a:solidFill>
                  <a:schemeClr val="tx1"/>
                </a:solidFill>
                <a:latin typeface="Calibri Light" charset="0"/>
                <a:ea typeface="ＭＳ Ｐゴシック" charset="-128"/>
                <a:cs typeface="ＭＳ Ｐゴシック" charset="-128"/>
              </a:defRPr>
            </a:lvl5pPr>
            <a:lvl6pPr marL="2514600" indent="-228600" eaLnBrk="0" fontAlgn="base" hangingPunct="0">
              <a:spcBef>
                <a:spcPct val="0"/>
              </a:spcBef>
              <a:spcAft>
                <a:spcPct val="0"/>
              </a:spcAft>
              <a:defRPr>
                <a:solidFill>
                  <a:schemeClr val="tx1"/>
                </a:solidFill>
                <a:latin typeface="Calibri Light" charset="0"/>
                <a:ea typeface="ＭＳ Ｐゴシック" charset="-128"/>
                <a:cs typeface="ＭＳ Ｐゴシック" charset="-128"/>
              </a:defRPr>
            </a:lvl6pPr>
            <a:lvl7pPr marL="2971800" indent="-228600" eaLnBrk="0" fontAlgn="base" hangingPunct="0">
              <a:spcBef>
                <a:spcPct val="0"/>
              </a:spcBef>
              <a:spcAft>
                <a:spcPct val="0"/>
              </a:spcAft>
              <a:defRPr>
                <a:solidFill>
                  <a:schemeClr val="tx1"/>
                </a:solidFill>
                <a:latin typeface="Calibri Light" charset="0"/>
                <a:ea typeface="ＭＳ Ｐゴシック" charset="-128"/>
                <a:cs typeface="ＭＳ Ｐゴシック" charset="-128"/>
              </a:defRPr>
            </a:lvl7pPr>
            <a:lvl8pPr marL="3429000" indent="-228600" eaLnBrk="0" fontAlgn="base" hangingPunct="0">
              <a:spcBef>
                <a:spcPct val="0"/>
              </a:spcBef>
              <a:spcAft>
                <a:spcPct val="0"/>
              </a:spcAft>
              <a:defRPr>
                <a:solidFill>
                  <a:schemeClr val="tx1"/>
                </a:solidFill>
                <a:latin typeface="Calibri Light" charset="0"/>
                <a:ea typeface="ＭＳ Ｐゴシック" charset="-128"/>
                <a:cs typeface="ＭＳ Ｐゴシック" charset="-128"/>
              </a:defRPr>
            </a:lvl8pPr>
            <a:lvl9pPr marL="3886200" indent="-228600" eaLnBrk="0" fontAlgn="base" hangingPunct="0">
              <a:spcBef>
                <a:spcPct val="0"/>
              </a:spcBef>
              <a:spcAft>
                <a:spcPct val="0"/>
              </a:spcAft>
              <a:defRPr>
                <a:solidFill>
                  <a:schemeClr val="tx1"/>
                </a:solidFill>
                <a:latin typeface="Calibri Light" charset="0"/>
                <a:ea typeface="ＭＳ Ｐゴシック" charset="-128"/>
                <a:cs typeface="ＭＳ Ｐゴシック" charset="-128"/>
              </a:defRPr>
            </a:lvl9pPr>
          </a:lstStyle>
          <a:p>
            <a:fld id="{88C87FCC-277B-DB4B-A730-CE00B0F68DBA}" type="slidenum">
              <a:rPr lang="en-US" altLang="en-US">
                <a:latin typeface="Calibri" charset="0"/>
              </a:rPr>
              <a:pPr/>
              <a:t>8</a:t>
            </a:fld>
            <a:endParaRPr lang="en-US" altLang="en-US">
              <a:latin typeface="Calibri" charset="0"/>
            </a:endParaRPr>
          </a:p>
        </p:txBody>
      </p:sp>
    </p:spTree>
    <p:extLst>
      <p:ext uri="{BB962C8B-B14F-4D97-AF65-F5344CB8AC3E}">
        <p14:creationId xmlns:p14="http://schemas.microsoft.com/office/powerpoint/2010/main" val="37358363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74320" y="1122363"/>
            <a:ext cx="8595360" cy="1115228"/>
          </a:xfrm>
        </p:spPr>
        <p:txBody>
          <a:bodyPr anchor="b">
            <a:normAutofit/>
          </a:bodyPr>
          <a:lstStyle>
            <a:lvl1pPr algn="l">
              <a:defRPr sz="3600" b="1" baseline="0">
                <a:solidFill>
                  <a:srgbClr val="77603D"/>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274320" y="2259107"/>
            <a:ext cx="8595360" cy="1169893"/>
          </a:xfrm>
        </p:spPr>
        <p:txBody>
          <a:bodyPr/>
          <a:lstStyle>
            <a:lvl1pPr marL="0" indent="0" algn="l">
              <a:spcBef>
                <a:spcPts val="0"/>
              </a:spcBef>
              <a:buNone/>
              <a:defRPr sz="2400">
                <a:solidFill>
                  <a:schemeClr val="bg2">
                    <a:lumMod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13" name="Text Placeholder 12"/>
          <p:cNvSpPr>
            <a:spLocks noGrp="1"/>
          </p:cNvSpPr>
          <p:nvPr>
            <p:ph type="body" sz="quarter" idx="13"/>
          </p:nvPr>
        </p:nvSpPr>
        <p:spPr>
          <a:xfrm>
            <a:off x="4572000" y="4464049"/>
            <a:ext cx="4297680" cy="1431141"/>
          </a:xfrm>
        </p:spPr>
        <p:txBody>
          <a:bodyPr>
            <a:normAutofit/>
          </a:bodyPr>
          <a:lstStyle>
            <a:lvl1pPr marL="0" indent="0" algn="r">
              <a:spcBef>
                <a:spcPts val="0"/>
              </a:spcBef>
              <a:buNone/>
              <a:defRPr sz="1800">
                <a:solidFill>
                  <a:schemeClr val="bg2">
                    <a:lumMod val="25000"/>
                  </a:schemeClr>
                </a:solidFill>
                <a:latin typeface="+mj-lt"/>
              </a:defRPr>
            </a:lvl1pPr>
            <a:lvl2pPr algn="r">
              <a:defRPr sz="1200">
                <a:solidFill>
                  <a:schemeClr val="tx1">
                    <a:lumMod val="85000"/>
                    <a:lumOff val="15000"/>
                  </a:schemeClr>
                </a:solidFill>
                <a:latin typeface="+mn-lt"/>
              </a:defRPr>
            </a:lvl2pPr>
            <a:lvl3pPr algn="r">
              <a:defRPr sz="1200">
                <a:solidFill>
                  <a:schemeClr val="tx1">
                    <a:lumMod val="85000"/>
                    <a:lumOff val="15000"/>
                  </a:schemeClr>
                </a:solidFill>
                <a:latin typeface="+mn-lt"/>
              </a:defRPr>
            </a:lvl3pPr>
            <a:lvl4pPr algn="r">
              <a:defRPr sz="1200">
                <a:solidFill>
                  <a:schemeClr val="tx1">
                    <a:lumMod val="85000"/>
                    <a:lumOff val="15000"/>
                  </a:schemeClr>
                </a:solidFill>
                <a:latin typeface="+mn-lt"/>
              </a:defRPr>
            </a:lvl4pPr>
            <a:lvl5pPr algn="r">
              <a:defRPr sz="1200">
                <a:solidFill>
                  <a:schemeClr val="tx1">
                    <a:lumMod val="85000"/>
                    <a:lumOff val="15000"/>
                  </a:schemeClr>
                </a:solidFill>
                <a:latin typeface="+mn-lt"/>
              </a:defRPr>
            </a:lvl5pPr>
          </a:lstStyle>
          <a:p>
            <a:pPr lvl="0"/>
            <a:r>
              <a:rPr lang="en-US" dirty="0" smtClean="0"/>
              <a:t>Click to edit Master text styles</a:t>
            </a:r>
          </a:p>
        </p:txBody>
      </p:sp>
    </p:spTree>
    <p:extLst>
      <p:ext uri="{BB962C8B-B14F-4D97-AF65-F5344CB8AC3E}">
        <p14:creationId xmlns:p14="http://schemas.microsoft.com/office/powerpoint/2010/main" val="393600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a:xfrm>
            <a:off x="0" y="6581775"/>
            <a:ext cx="9144000" cy="46038"/>
          </a:xfrm>
          <a:prstGeom prst="rect">
            <a:avLst/>
          </a:prstGeom>
          <a:solidFill>
            <a:srgbClr val="7F7F7F"/>
          </a:solidFill>
          <a:ln w="12700">
            <a:noFill/>
          </a:ln>
          <a:effectLst/>
        </p:spPr>
        <p:style>
          <a:lnRef idx="2">
            <a:schemeClr val="accent1"/>
          </a:lnRef>
          <a:fillRef idx="0">
            <a:schemeClr val="accent1"/>
          </a:fillRef>
          <a:effectRef idx="1">
            <a:schemeClr val="accent1"/>
          </a:effectRef>
          <a:fontRef idx="minor">
            <a:schemeClr val="tx1"/>
          </a:fontRef>
        </p:style>
        <p:txBody>
          <a:bodyPr anchor="ctr"/>
          <a:lstStyle/>
          <a:p>
            <a:pPr algn="ctr" eaLnBrk="1" fontAlgn="auto" hangingPunct="1">
              <a:spcBef>
                <a:spcPts val="0"/>
              </a:spcBef>
              <a:spcAft>
                <a:spcPts val="0"/>
              </a:spcAft>
              <a:defRPr/>
            </a:pPr>
            <a:endParaRPr lang="en-US" sz="2400" b="1" dirty="0">
              <a:solidFill>
                <a:schemeClr val="bg1"/>
              </a:solidFill>
              <a:latin typeface="FreightSans Pro Book" pitchFamily="50" charset="0"/>
            </a:endParaRPr>
          </a:p>
        </p:txBody>
      </p:sp>
      <p:sp>
        <p:nvSpPr>
          <p:cNvPr id="2" name="Title 1"/>
          <p:cNvSpPr>
            <a:spLocks noGrp="1"/>
          </p:cNvSpPr>
          <p:nvPr>
            <p:ph type="title"/>
          </p:nvPr>
        </p:nvSpPr>
        <p:spPr/>
        <p:txBody>
          <a:bodyPr anchor="t">
            <a:normAutofit/>
          </a:bodyPr>
          <a:lstStyle>
            <a:lvl1pPr>
              <a:defRPr sz="2200" b="1">
                <a:solidFill>
                  <a:schemeClr val="tx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228600" y="1825625"/>
            <a:ext cx="8686800" cy="430386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Slide Number Placeholder 6"/>
          <p:cNvSpPr>
            <a:spLocks noGrp="1"/>
          </p:cNvSpPr>
          <p:nvPr>
            <p:ph type="sldNum" sz="quarter" idx="10"/>
          </p:nvPr>
        </p:nvSpPr>
        <p:spPr>
          <a:xfrm>
            <a:off x="8382000" y="6610350"/>
            <a:ext cx="533400" cy="247650"/>
          </a:xfrm>
        </p:spPr>
        <p:txBody>
          <a:bodyPr/>
          <a:lstStyle>
            <a:lvl1pPr>
              <a:defRPr>
                <a:solidFill>
                  <a:srgbClr val="3B3838"/>
                </a:solidFill>
              </a:defRPr>
            </a:lvl1pPr>
          </a:lstStyle>
          <a:p>
            <a:pPr>
              <a:defRPr/>
            </a:pPr>
            <a:fld id="{CF63D1AA-A191-D249-943C-70548A6C11B9}" type="slidenum">
              <a:rPr lang="en-US" altLang="en-US"/>
              <a:pPr>
                <a:defRPr/>
              </a:pPr>
              <a:t>‹#›</a:t>
            </a:fld>
            <a:endParaRPr lang="en-US" altLang="en-US"/>
          </a:p>
        </p:txBody>
      </p:sp>
    </p:spTree>
    <p:extLst>
      <p:ext uri="{BB962C8B-B14F-4D97-AF65-F5344CB8AC3E}">
        <p14:creationId xmlns:p14="http://schemas.microsoft.com/office/powerpoint/2010/main" val="999853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Rectangle 2"/>
          <p:cNvSpPr/>
          <p:nvPr userDrawn="1"/>
        </p:nvSpPr>
        <p:spPr>
          <a:xfrm>
            <a:off x="0" y="6581775"/>
            <a:ext cx="9144000" cy="46038"/>
          </a:xfrm>
          <a:prstGeom prst="rect">
            <a:avLst/>
          </a:prstGeom>
          <a:solidFill>
            <a:srgbClr val="7F7F7F"/>
          </a:solidFill>
          <a:ln w="12700">
            <a:noFill/>
          </a:ln>
          <a:effectLst/>
        </p:spPr>
        <p:style>
          <a:lnRef idx="2">
            <a:schemeClr val="accent1"/>
          </a:lnRef>
          <a:fillRef idx="0">
            <a:schemeClr val="accent1"/>
          </a:fillRef>
          <a:effectRef idx="1">
            <a:schemeClr val="accent1"/>
          </a:effectRef>
          <a:fontRef idx="minor">
            <a:schemeClr val="tx1"/>
          </a:fontRef>
        </p:style>
        <p:txBody>
          <a:bodyPr anchor="ctr"/>
          <a:lstStyle/>
          <a:p>
            <a:pPr algn="ctr" eaLnBrk="1" fontAlgn="auto" hangingPunct="1">
              <a:spcBef>
                <a:spcPts val="0"/>
              </a:spcBef>
              <a:spcAft>
                <a:spcPts val="0"/>
              </a:spcAft>
              <a:defRPr/>
            </a:pPr>
            <a:endParaRPr lang="en-US" sz="2400" b="1" dirty="0">
              <a:solidFill>
                <a:schemeClr val="bg1"/>
              </a:solidFill>
              <a:latin typeface="FreightSans Pro Book" pitchFamily="50" charset="0"/>
            </a:endParaRPr>
          </a:p>
        </p:txBody>
      </p:sp>
      <p:sp>
        <p:nvSpPr>
          <p:cNvPr id="2" name="Title 1"/>
          <p:cNvSpPr>
            <a:spLocks noGrp="1"/>
          </p:cNvSpPr>
          <p:nvPr>
            <p:ph type="title"/>
          </p:nvPr>
        </p:nvSpPr>
        <p:spPr/>
        <p:txBody>
          <a:bodyPr anchor="t"/>
          <a:lstStyle>
            <a:lvl1pPr>
              <a:defRPr sz="2200" b="1"/>
            </a:lvl1pPr>
          </a:lstStyle>
          <a:p>
            <a:r>
              <a:rPr lang="en-US" dirty="0" smtClean="0"/>
              <a:t>Click to edit Master title style</a:t>
            </a:r>
            <a:endParaRPr lang="en-US" dirty="0"/>
          </a:p>
        </p:txBody>
      </p:sp>
      <p:sp>
        <p:nvSpPr>
          <p:cNvPr id="4" name="Slide Number Placeholder 6"/>
          <p:cNvSpPr>
            <a:spLocks noGrp="1"/>
          </p:cNvSpPr>
          <p:nvPr>
            <p:ph type="sldNum" sz="quarter" idx="10"/>
          </p:nvPr>
        </p:nvSpPr>
        <p:spPr>
          <a:xfrm>
            <a:off x="8382000" y="6610350"/>
            <a:ext cx="533400" cy="247650"/>
          </a:xfrm>
        </p:spPr>
        <p:txBody>
          <a:bodyPr/>
          <a:lstStyle>
            <a:lvl1pPr>
              <a:defRPr>
                <a:solidFill>
                  <a:srgbClr val="3B3838"/>
                </a:solidFill>
              </a:defRPr>
            </a:lvl1pPr>
          </a:lstStyle>
          <a:p>
            <a:pPr>
              <a:defRPr/>
            </a:pPr>
            <a:fld id="{F671F28E-843E-7D4B-9DCA-A8233BC4298C}" type="slidenum">
              <a:rPr lang="en-US" altLang="en-US"/>
              <a:pPr>
                <a:defRPr/>
              </a:pPr>
              <a:t>‹#›</a:t>
            </a:fld>
            <a:endParaRPr lang="en-US" altLang="en-US"/>
          </a:p>
        </p:txBody>
      </p:sp>
    </p:spTree>
    <p:extLst>
      <p:ext uri="{BB962C8B-B14F-4D97-AF65-F5344CB8AC3E}">
        <p14:creationId xmlns:p14="http://schemas.microsoft.com/office/powerpoint/2010/main" val="112104447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28600" y="630238"/>
            <a:ext cx="8686800" cy="85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228600" y="1825625"/>
            <a:ext cx="86868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 name="Slide Number Placeholder 1"/>
          <p:cNvSpPr>
            <a:spLocks noGrp="1"/>
          </p:cNvSpPr>
          <p:nvPr>
            <p:ph type="sldNum" sz="quarter" idx="4"/>
          </p:nvPr>
        </p:nvSpPr>
        <p:spPr>
          <a:xfrm>
            <a:off x="6858000" y="6627813"/>
            <a:ext cx="2057400" cy="207962"/>
          </a:xfrm>
          <a:prstGeom prst="rect">
            <a:avLst/>
          </a:prstGeom>
        </p:spPr>
        <p:txBody>
          <a:bodyPr vert="horz" wrap="square" lIns="91440" tIns="45720" rIns="91440" bIns="45720" numCol="1" anchor="ctr" anchorCtr="0" compatLnSpc="1">
            <a:prstTxWarp prst="textNoShape">
              <a:avLst/>
            </a:prstTxWarp>
          </a:bodyPr>
          <a:lstStyle>
            <a:lvl1pPr algn="r">
              <a:defRPr sz="1000">
                <a:solidFill>
                  <a:srgbClr val="898989"/>
                </a:solidFill>
                <a:latin typeface="Calibri Light" panose="020F0302020204030204" pitchFamily="34" charset="0"/>
                <a:ea typeface="MS PGothic" panose="020B0600070205080204" pitchFamily="34" charset="-128"/>
                <a:cs typeface="+mn-cs"/>
              </a:defRPr>
            </a:lvl1pPr>
          </a:lstStyle>
          <a:p>
            <a:pPr>
              <a:defRPr/>
            </a:pPr>
            <a:fld id="{DA9EFAAE-E521-4E4E-86AD-283A07B4F292}" type="slidenum">
              <a:rPr lang="en-US" altLang="en-US"/>
              <a:pPr>
                <a:defRPr/>
              </a:pPr>
              <a:t>‹#›</a:t>
            </a:fld>
            <a:endParaRPr lang="en-US" altLang="en-US"/>
          </a:p>
        </p:txBody>
      </p:sp>
      <p:sp>
        <p:nvSpPr>
          <p:cNvPr id="7" name="Rectangle 6"/>
          <p:cNvSpPr/>
          <p:nvPr userDrawn="1"/>
        </p:nvSpPr>
        <p:spPr>
          <a:xfrm>
            <a:off x="0" y="6581775"/>
            <a:ext cx="9144000" cy="46038"/>
          </a:xfrm>
          <a:prstGeom prst="rect">
            <a:avLst/>
          </a:prstGeom>
          <a:solidFill>
            <a:srgbClr val="7F7F7F"/>
          </a:solidFill>
          <a:ln w="12700">
            <a:noFill/>
          </a:ln>
          <a:effectLst/>
        </p:spPr>
        <p:style>
          <a:lnRef idx="2">
            <a:schemeClr val="accent1"/>
          </a:lnRef>
          <a:fillRef idx="0">
            <a:schemeClr val="accent1"/>
          </a:fillRef>
          <a:effectRef idx="1">
            <a:schemeClr val="accent1"/>
          </a:effectRef>
          <a:fontRef idx="minor">
            <a:schemeClr val="tx1"/>
          </a:fontRef>
        </p:style>
        <p:txBody>
          <a:bodyPr anchor="ctr"/>
          <a:lstStyle/>
          <a:p>
            <a:pPr algn="ctr" eaLnBrk="1" fontAlgn="auto" hangingPunct="1">
              <a:spcBef>
                <a:spcPts val="0"/>
              </a:spcBef>
              <a:spcAft>
                <a:spcPts val="0"/>
              </a:spcAft>
              <a:defRPr/>
            </a:pPr>
            <a:endParaRPr lang="en-US" sz="2400" b="1" dirty="0">
              <a:solidFill>
                <a:schemeClr val="bg1"/>
              </a:solidFill>
              <a:latin typeface="FreightSans Pro Book" pitchFamily="50" charset="0"/>
            </a:endParaRPr>
          </a:p>
        </p:txBody>
      </p:sp>
    </p:spTree>
  </p:cSld>
  <p:clrMap bg1="lt1" tx1="dk1" bg2="lt2" tx2="dk2" accent1="accent1" accent2="accent2" accent3="accent3" accent4="accent4" accent5="accent5" accent6="accent6" hlink="hlink" folHlink="folHlink"/>
  <p:sldLayoutIdLst>
    <p:sldLayoutId id="2147483993" r:id="rId1"/>
    <p:sldLayoutId id="2147483994" r:id="rId2"/>
    <p:sldLayoutId id="2147483995" r:id="rId3"/>
  </p:sldLayoutIdLst>
  <p:hf hdr="0" ftr="0" dt="0"/>
  <p:txStyles>
    <p:titleStyle>
      <a:lvl1pPr algn="l" rtl="0" eaLnBrk="0" fontAlgn="base" hangingPunct="0">
        <a:lnSpc>
          <a:spcPct val="90000"/>
        </a:lnSpc>
        <a:spcBef>
          <a:spcPct val="0"/>
        </a:spcBef>
        <a:spcAft>
          <a:spcPct val="0"/>
        </a:spcAft>
        <a:defRPr sz="3000" kern="1200">
          <a:solidFill>
            <a:schemeClr val="tx1"/>
          </a:solidFill>
          <a:latin typeface="Georgia" panose="02040502050405020303" pitchFamily="18" charset="0"/>
          <a:ea typeface="ＭＳ Ｐゴシック" panose="020B0600070205080204" pitchFamily="34" charset="-128"/>
          <a:cs typeface="MS PGothic" charset="0"/>
        </a:defRPr>
      </a:lvl1pPr>
      <a:lvl2pPr algn="l" rtl="0" eaLnBrk="0" fontAlgn="base" hangingPunct="0">
        <a:lnSpc>
          <a:spcPct val="90000"/>
        </a:lnSpc>
        <a:spcBef>
          <a:spcPct val="0"/>
        </a:spcBef>
        <a:spcAft>
          <a:spcPct val="0"/>
        </a:spcAft>
        <a:defRPr sz="3000">
          <a:solidFill>
            <a:schemeClr val="tx1"/>
          </a:solidFill>
          <a:latin typeface="Georgia" charset="0"/>
          <a:ea typeface="ＭＳ Ｐゴシック" panose="020B0600070205080204" pitchFamily="34" charset="-128"/>
          <a:cs typeface="MS PGothic" charset="0"/>
        </a:defRPr>
      </a:lvl2pPr>
      <a:lvl3pPr algn="l" rtl="0" eaLnBrk="0" fontAlgn="base" hangingPunct="0">
        <a:lnSpc>
          <a:spcPct val="90000"/>
        </a:lnSpc>
        <a:spcBef>
          <a:spcPct val="0"/>
        </a:spcBef>
        <a:spcAft>
          <a:spcPct val="0"/>
        </a:spcAft>
        <a:defRPr sz="3000">
          <a:solidFill>
            <a:schemeClr val="tx1"/>
          </a:solidFill>
          <a:latin typeface="Georgia" charset="0"/>
          <a:ea typeface="ＭＳ Ｐゴシック" panose="020B0600070205080204" pitchFamily="34" charset="-128"/>
          <a:cs typeface="MS PGothic" charset="0"/>
        </a:defRPr>
      </a:lvl3pPr>
      <a:lvl4pPr algn="l" rtl="0" eaLnBrk="0" fontAlgn="base" hangingPunct="0">
        <a:lnSpc>
          <a:spcPct val="90000"/>
        </a:lnSpc>
        <a:spcBef>
          <a:spcPct val="0"/>
        </a:spcBef>
        <a:spcAft>
          <a:spcPct val="0"/>
        </a:spcAft>
        <a:defRPr sz="3000">
          <a:solidFill>
            <a:schemeClr val="tx1"/>
          </a:solidFill>
          <a:latin typeface="Georgia" charset="0"/>
          <a:ea typeface="ＭＳ Ｐゴシック" panose="020B0600070205080204" pitchFamily="34" charset="-128"/>
          <a:cs typeface="MS PGothic" charset="0"/>
        </a:defRPr>
      </a:lvl4pPr>
      <a:lvl5pPr algn="l" rtl="0" eaLnBrk="0" fontAlgn="base" hangingPunct="0">
        <a:lnSpc>
          <a:spcPct val="90000"/>
        </a:lnSpc>
        <a:spcBef>
          <a:spcPct val="0"/>
        </a:spcBef>
        <a:spcAft>
          <a:spcPct val="0"/>
        </a:spcAft>
        <a:defRPr sz="3000">
          <a:solidFill>
            <a:schemeClr val="tx1"/>
          </a:solidFill>
          <a:latin typeface="Georgia" charset="0"/>
          <a:ea typeface="ＭＳ Ｐゴシック" panose="020B0600070205080204" pitchFamily="34" charset="-128"/>
          <a:cs typeface="MS PGothic" charset="0"/>
        </a:defRPr>
      </a:lvl5pPr>
      <a:lvl6pPr marL="457200" algn="l" rtl="0" fontAlgn="base">
        <a:lnSpc>
          <a:spcPct val="90000"/>
        </a:lnSpc>
        <a:spcBef>
          <a:spcPct val="0"/>
        </a:spcBef>
        <a:spcAft>
          <a:spcPct val="0"/>
        </a:spcAft>
        <a:defRPr sz="3000">
          <a:solidFill>
            <a:schemeClr val="tx1"/>
          </a:solidFill>
          <a:latin typeface="Georgia" charset="0"/>
          <a:ea typeface="ＭＳ Ｐゴシック" charset="0"/>
          <a:cs typeface="ＭＳ Ｐゴシック" charset="0"/>
        </a:defRPr>
      </a:lvl6pPr>
      <a:lvl7pPr marL="914400" algn="l" rtl="0" fontAlgn="base">
        <a:lnSpc>
          <a:spcPct val="90000"/>
        </a:lnSpc>
        <a:spcBef>
          <a:spcPct val="0"/>
        </a:spcBef>
        <a:spcAft>
          <a:spcPct val="0"/>
        </a:spcAft>
        <a:defRPr sz="3000">
          <a:solidFill>
            <a:schemeClr val="tx1"/>
          </a:solidFill>
          <a:latin typeface="Georgia" charset="0"/>
          <a:ea typeface="ＭＳ Ｐゴシック" charset="0"/>
          <a:cs typeface="ＭＳ Ｐゴシック" charset="0"/>
        </a:defRPr>
      </a:lvl7pPr>
      <a:lvl8pPr marL="1371600" algn="l" rtl="0" fontAlgn="base">
        <a:lnSpc>
          <a:spcPct val="90000"/>
        </a:lnSpc>
        <a:spcBef>
          <a:spcPct val="0"/>
        </a:spcBef>
        <a:spcAft>
          <a:spcPct val="0"/>
        </a:spcAft>
        <a:defRPr sz="3000">
          <a:solidFill>
            <a:schemeClr val="tx1"/>
          </a:solidFill>
          <a:latin typeface="Georgia" charset="0"/>
          <a:ea typeface="ＭＳ Ｐゴシック" charset="0"/>
          <a:cs typeface="ＭＳ Ｐゴシック" charset="0"/>
        </a:defRPr>
      </a:lvl8pPr>
      <a:lvl9pPr marL="1828800" algn="l" rtl="0" fontAlgn="base">
        <a:lnSpc>
          <a:spcPct val="90000"/>
        </a:lnSpc>
        <a:spcBef>
          <a:spcPct val="0"/>
        </a:spcBef>
        <a:spcAft>
          <a:spcPct val="0"/>
        </a:spcAft>
        <a:defRPr sz="3000">
          <a:solidFill>
            <a:schemeClr val="tx1"/>
          </a:solidFill>
          <a:latin typeface="Georgia" charset="0"/>
          <a:ea typeface="ＭＳ Ｐゴシック" charset="0"/>
          <a:cs typeface="ＭＳ Ｐゴシック" charset="0"/>
        </a:defRPr>
      </a:lvl9pPr>
    </p:titleStyle>
    <p:bodyStyle>
      <a:lvl1pPr marL="228600" indent="-228600" algn="l" rtl="0" eaLnBrk="0" fontAlgn="base" hangingPunct="0">
        <a:lnSpc>
          <a:spcPct val="90000"/>
        </a:lnSpc>
        <a:spcBef>
          <a:spcPts val="1000"/>
        </a:spcBef>
        <a:spcAft>
          <a:spcPct val="0"/>
        </a:spcAft>
        <a:buFont typeface="Arial" charset="0"/>
        <a:buChar char="•"/>
        <a:defRPr sz="2800" kern="1200">
          <a:solidFill>
            <a:schemeClr val="tx1"/>
          </a:solidFill>
          <a:latin typeface="Georgia" panose="02040502050405020303" pitchFamily="18" charset="0"/>
          <a:ea typeface="ＭＳ Ｐゴシック" panose="020B0600070205080204" pitchFamily="34" charset="-128"/>
          <a:cs typeface="MS PGothic" charset="0"/>
        </a:defRPr>
      </a:lvl1pPr>
      <a:lvl2pPr marL="685800" indent="-228600" algn="l" rtl="0" eaLnBrk="0" fontAlgn="base" hangingPunct="0">
        <a:lnSpc>
          <a:spcPct val="90000"/>
        </a:lnSpc>
        <a:spcBef>
          <a:spcPts val="500"/>
        </a:spcBef>
        <a:spcAft>
          <a:spcPct val="0"/>
        </a:spcAft>
        <a:buFont typeface="Arial" charset="0"/>
        <a:buChar char="•"/>
        <a:defRPr sz="2400" kern="1200">
          <a:solidFill>
            <a:schemeClr val="tx1"/>
          </a:solidFill>
          <a:latin typeface="Georgia" panose="02040502050405020303" pitchFamily="18" charset="0"/>
          <a:ea typeface="ＭＳ Ｐゴシック" panose="020B0600070205080204" pitchFamily="34" charset="-128"/>
          <a:cs typeface="MS PGothic" charset="0"/>
        </a:defRPr>
      </a:lvl2pPr>
      <a:lvl3pPr marL="1143000" indent="-228600" algn="l" rtl="0" eaLnBrk="0" fontAlgn="base" hangingPunct="0">
        <a:lnSpc>
          <a:spcPct val="90000"/>
        </a:lnSpc>
        <a:spcBef>
          <a:spcPts val="500"/>
        </a:spcBef>
        <a:spcAft>
          <a:spcPct val="0"/>
        </a:spcAft>
        <a:buFont typeface="Arial" charset="0"/>
        <a:buChar char="•"/>
        <a:defRPr sz="2000" kern="1200">
          <a:solidFill>
            <a:schemeClr val="tx1"/>
          </a:solidFill>
          <a:latin typeface="Georgia" panose="02040502050405020303" pitchFamily="18" charset="0"/>
          <a:ea typeface="ＭＳ Ｐゴシック" panose="020B0600070205080204" pitchFamily="34" charset="-128"/>
          <a:cs typeface="MS PGothic" charset="0"/>
        </a:defRPr>
      </a:lvl3pPr>
      <a:lvl4pPr marL="1600200" indent="-228600" algn="l" rtl="0" eaLnBrk="0" fontAlgn="base" hangingPunct="0">
        <a:lnSpc>
          <a:spcPct val="90000"/>
        </a:lnSpc>
        <a:spcBef>
          <a:spcPts val="500"/>
        </a:spcBef>
        <a:spcAft>
          <a:spcPct val="0"/>
        </a:spcAft>
        <a:buFont typeface="Arial" charset="0"/>
        <a:buChar char="•"/>
        <a:defRPr kern="1200">
          <a:solidFill>
            <a:schemeClr val="tx1"/>
          </a:solidFill>
          <a:latin typeface="Georgia" panose="02040502050405020303" pitchFamily="18" charset="0"/>
          <a:ea typeface="ＭＳ Ｐゴシック" panose="020B0600070205080204" pitchFamily="34" charset="-128"/>
          <a:cs typeface="MS PGothic" charset="0"/>
        </a:defRPr>
      </a:lvl4pPr>
      <a:lvl5pPr marL="2057400" indent="-228600" algn="l" rtl="0" eaLnBrk="0" fontAlgn="base" hangingPunct="0">
        <a:lnSpc>
          <a:spcPct val="90000"/>
        </a:lnSpc>
        <a:spcBef>
          <a:spcPts val="500"/>
        </a:spcBef>
        <a:spcAft>
          <a:spcPct val="0"/>
        </a:spcAft>
        <a:buFont typeface="Arial" charset="0"/>
        <a:buChar char="•"/>
        <a:defRPr kern="1200">
          <a:solidFill>
            <a:schemeClr val="tx1"/>
          </a:solidFill>
          <a:latin typeface="Georgia" panose="02040502050405020303" pitchFamily="18" charset="0"/>
          <a:ea typeface="ＭＳ Ｐゴシック" panose="020B0600070205080204" pitchFamily="34" charset="-128"/>
          <a:cs typeface="MS PGothic"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23.png"/><Relationship Id="rId3" Type="http://schemas.openxmlformats.org/officeDocument/2006/relationships/image" Target="../media/image2.png"/><Relationship Id="rId7" Type="http://schemas.openxmlformats.org/officeDocument/2006/relationships/image" Target="../media/image22.png"/><Relationship Id="rId2" Type="http://schemas.openxmlformats.org/officeDocument/2006/relationships/notesSlide" Target="../notesSlides/notesSlide10.xml"/><Relationship Id="rId1" Type="http://schemas.openxmlformats.org/officeDocument/2006/relationships/slideLayout" Target="../slideLayouts/slideLayout3.xml"/><Relationship Id="rId6" Type="http://schemas.openxmlformats.org/officeDocument/2006/relationships/image" Target="../media/image21.png"/><Relationship Id="rId5" Type="http://schemas.openxmlformats.org/officeDocument/2006/relationships/image" Target="../media/image20.png"/><Relationship Id="rId4" Type="http://schemas.openxmlformats.org/officeDocument/2006/relationships/image" Target="../media/image19.png"/><Relationship Id="rId9" Type="http://schemas.openxmlformats.org/officeDocument/2006/relationships/image" Target="../media/image24.png"/></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2.pn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notesSlide" Target="../notesSlides/notesSlide11.xml"/><Relationship Id="rId1" Type="http://schemas.openxmlformats.org/officeDocument/2006/relationships/slideLayout" Target="../slideLayouts/slideLayout3.xml"/><Relationship Id="rId6" Type="http://schemas.openxmlformats.org/officeDocument/2006/relationships/image" Target="../media/image33.png"/><Relationship Id="rId5" Type="http://schemas.openxmlformats.org/officeDocument/2006/relationships/image" Target="../media/image32.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3.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3.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3.xml"/><Relationship Id="rId6" Type="http://schemas.openxmlformats.org/officeDocument/2006/relationships/diagramColors" Target="../diagrams/colors1.xml"/><Relationship Id="rId11" Type="http://schemas.openxmlformats.org/officeDocument/2006/relationships/image" Target="../media/image11.png"/><Relationship Id="rId5" Type="http://schemas.openxmlformats.org/officeDocument/2006/relationships/diagramQuickStyle" Target="../diagrams/quickStyle1.xml"/><Relationship Id="rId10" Type="http://schemas.openxmlformats.org/officeDocument/2006/relationships/image" Target="../media/image10.png"/><Relationship Id="rId4" Type="http://schemas.openxmlformats.org/officeDocument/2006/relationships/diagramLayout" Target="../diagrams/layout1.xml"/><Relationship Id="rId9" Type="http://schemas.openxmlformats.org/officeDocument/2006/relationships/image" Target="../media/image9.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3.xml"/><Relationship Id="rId4" Type="http://schemas.openxmlformats.org/officeDocument/2006/relationships/image" Target="../media/image12.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3.xml"/><Relationship Id="rId4" Type="http://schemas.openxmlformats.org/officeDocument/2006/relationships/image" Target="../media/image13.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3.xml"/><Relationship Id="rId4" Type="http://schemas.openxmlformats.org/officeDocument/2006/relationships/image" Target="../media/image14.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18.png"/><Relationship Id="rId2" Type="http://schemas.openxmlformats.org/officeDocument/2006/relationships/notesSlide" Target="../notesSlides/notesSlide9.xml"/><Relationship Id="rId1" Type="http://schemas.openxmlformats.org/officeDocument/2006/relationships/slideLayout" Target="../slideLayouts/slideLayout3.xml"/><Relationship Id="rId6" Type="http://schemas.openxmlformats.org/officeDocument/2006/relationships/image" Target="../media/image17.png"/><Relationship Id="rId5" Type="http://schemas.openxmlformats.org/officeDocument/2006/relationships/image" Target="../media/image16.png"/><Relationship Id="rId4" Type="http://schemas.openxmlformats.org/officeDocument/2006/relationships/image" Target="../media/image1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5" name="Picture 1" descr="NationalJournal_LC (1).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6363" y="163513"/>
            <a:ext cx="7151687" cy="446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6" name="Title 7"/>
          <p:cNvSpPr>
            <a:spLocks noGrp="1"/>
          </p:cNvSpPr>
          <p:nvPr>
            <p:ph type="ctrTitle"/>
          </p:nvPr>
        </p:nvSpPr>
        <p:spPr>
          <a:xfrm>
            <a:off x="274638" y="1122363"/>
            <a:ext cx="8594725" cy="1116012"/>
          </a:xfrm>
        </p:spPr>
        <p:txBody>
          <a:bodyPr/>
          <a:lstStyle/>
          <a:p>
            <a:r>
              <a:rPr lang="en-US" altLang="en-US" dirty="0" smtClean="0">
                <a:latin typeface="Georgia" charset="0"/>
                <a:ea typeface="ＭＳ Ｐゴシック" charset="-128"/>
                <a:cs typeface="MS PGothic" charset="-128"/>
              </a:rPr>
              <a:t>The future of 5G</a:t>
            </a:r>
            <a:endParaRPr lang="en-US" altLang="en-US" dirty="0">
              <a:latin typeface="Georgia" charset="0"/>
              <a:ea typeface="ＭＳ Ｐゴシック" charset="-128"/>
              <a:cs typeface="MS PGothic" charset="-128"/>
            </a:endParaRPr>
          </a:p>
        </p:txBody>
      </p:sp>
      <p:sp>
        <p:nvSpPr>
          <p:cNvPr id="9" name="Subtitle 8"/>
          <p:cNvSpPr>
            <a:spLocks noGrp="1"/>
          </p:cNvSpPr>
          <p:nvPr>
            <p:ph type="subTitle" idx="1"/>
          </p:nvPr>
        </p:nvSpPr>
        <p:spPr>
          <a:xfrm>
            <a:off x="274638" y="2259013"/>
            <a:ext cx="8594725" cy="1169987"/>
          </a:xfrm>
        </p:spPr>
        <p:txBody>
          <a:bodyPr/>
          <a:lstStyle/>
          <a:p>
            <a:pPr>
              <a:buFont typeface="Arial" panose="020B0604020202020204" pitchFamily="34" charset="0"/>
              <a:buNone/>
              <a:defRPr/>
            </a:pPr>
            <a:r>
              <a:rPr lang="en-US" dirty="0" smtClean="0">
                <a:ea typeface="MS PGothic" panose="020B0600070205080204" pitchFamily="34" charset="-128"/>
                <a:cs typeface="ＭＳ Ｐゴシック" charset="0"/>
              </a:rPr>
              <a:t>Report on </a:t>
            </a:r>
            <a:r>
              <a:rPr lang="en-US" dirty="0" smtClean="0">
                <a:ea typeface="MS PGothic" panose="020B0600070205080204" pitchFamily="34" charset="-128"/>
                <a:cs typeface="ＭＳ Ｐゴシック" charset="0"/>
              </a:rPr>
              <a:t>5G </a:t>
            </a:r>
            <a:r>
              <a:rPr lang="en-US" dirty="0" smtClean="0">
                <a:ea typeface="MS PGothic" panose="020B0600070205080204" pitchFamily="34" charset="-128"/>
                <a:cs typeface="ＭＳ Ｐゴシック" charset="0"/>
              </a:rPr>
              <a:t>deployment based on IHS economic impact analysis </a:t>
            </a:r>
          </a:p>
          <a:p>
            <a:pPr>
              <a:buFont typeface="Arial" panose="020B0604020202020204" pitchFamily="34" charset="0"/>
              <a:buNone/>
              <a:defRPr/>
            </a:pPr>
            <a:endParaRPr lang="en-US" dirty="0">
              <a:ea typeface="MS PGothic" panose="020B0600070205080204" pitchFamily="34" charset="-128"/>
              <a:cs typeface="ＭＳ Ｐゴシック" charset="0"/>
            </a:endParaRPr>
          </a:p>
        </p:txBody>
      </p:sp>
      <p:sp>
        <p:nvSpPr>
          <p:cNvPr id="10" name="Text Placeholder 9"/>
          <p:cNvSpPr>
            <a:spLocks noGrp="1"/>
          </p:cNvSpPr>
          <p:nvPr>
            <p:ph type="body" sz="quarter" idx="13"/>
          </p:nvPr>
        </p:nvSpPr>
        <p:spPr>
          <a:xfrm>
            <a:off x="2422525" y="4464050"/>
            <a:ext cx="6446838" cy="1436688"/>
          </a:xfrm>
        </p:spPr>
        <p:txBody>
          <a:bodyPr/>
          <a:lstStyle/>
          <a:p>
            <a:pPr>
              <a:buFont typeface="Arial" panose="020B0604020202020204" pitchFamily="34" charset="0"/>
              <a:buNone/>
              <a:defRPr/>
            </a:pPr>
            <a:r>
              <a:rPr lang="en-US" b="1" dirty="0" smtClean="0">
                <a:ea typeface="MS PGothic" panose="020B0600070205080204" pitchFamily="34" charset="-128"/>
                <a:cs typeface="ＭＳ Ｐゴシック" charset="0"/>
              </a:rPr>
              <a:t>March 14, 2017</a:t>
            </a:r>
          </a:p>
          <a:p>
            <a:pPr>
              <a:buFont typeface="Arial" panose="020B0604020202020204" pitchFamily="34" charset="0"/>
              <a:buNone/>
              <a:defRPr/>
            </a:pPr>
            <a:endParaRPr lang="en-US" b="1" dirty="0" smtClean="0">
              <a:ea typeface="MS PGothic" panose="020B0600070205080204" pitchFamily="34" charset="-128"/>
              <a:cs typeface="ＭＳ Ｐゴシック" charset="0"/>
            </a:endParaRPr>
          </a:p>
          <a:p>
            <a:pPr>
              <a:buFont typeface="Arial" panose="020B0604020202020204" pitchFamily="34" charset="0"/>
              <a:buNone/>
              <a:defRPr/>
            </a:pPr>
            <a:r>
              <a:rPr lang="en-US" b="1" dirty="0" smtClean="0">
                <a:ea typeface="MS PGothic" panose="020B0600070205080204" pitchFamily="34" charset="-128"/>
                <a:cs typeface="ＭＳ Ｐゴシック" charset="0"/>
              </a:rPr>
              <a:t>Producer:  </a:t>
            </a:r>
            <a:r>
              <a:rPr lang="en-US" dirty="0" smtClean="0">
                <a:ea typeface="MS PGothic" panose="020B0600070205080204" pitchFamily="34" charset="-128"/>
                <a:cs typeface="ＭＳ Ｐゴシック" charset="0"/>
              </a:rPr>
              <a:t>Yanni Chen</a:t>
            </a:r>
          </a:p>
          <a:p>
            <a:pPr>
              <a:buFont typeface="Arial" panose="020B0604020202020204" pitchFamily="34" charset="0"/>
              <a:buNone/>
              <a:defRPr/>
            </a:pPr>
            <a:r>
              <a:rPr lang="en-US" b="1" dirty="0" smtClean="0">
                <a:ea typeface="MS PGothic" panose="020B0600070205080204" pitchFamily="34" charset="-128"/>
                <a:cs typeface="ＭＳ Ｐゴシック" charset="0"/>
              </a:rPr>
              <a:t>Director: </a:t>
            </a:r>
            <a:r>
              <a:rPr lang="en-US" dirty="0" smtClean="0">
                <a:ea typeface="MS PGothic" panose="020B0600070205080204" pitchFamily="34" charset="-128"/>
                <a:cs typeface="ＭＳ Ｐゴシック" charset="0"/>
              </a:rPr>
              <a:t>Alistair Taylor</a:t>
            </a:r>
            <a:endParaRPr lang="en-US" dirty="0">
              <a:ea typeface="MS PGothic" panose="020B0600070205080204" pitchFamily="34" charset="-128"/>
              <a:cs typeface="ＭＳ Ｐゴシック"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TextBox 12"/>
          <p:cNvSpPr txBox="1">
            <a:spLocks noChangeArrowheads="1"/>
          </p:cNvSpPr>
          <p:nvPr/>
        </p:nvSpPr>
        <p:spPr bwMode="auto">
          <a:xfrm>
            <a:off x="8302273" y="233363"/>
            <a:ext cx="824265" cy="230832"/>
          </a:xfrm>
          <a:prstGeom prst="rect">
            <a:avLst/>
          </a:prstGeom>
          <a:noFill/>
          <a:ln>
            <a:noFill/>
          </a:ln>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Georgia" panose="02040502050405020303" pitchFamily="18" charset="0"/>
                <a:ea typeface="MS PGothic" panose="020B0600070205080204" pitchFamily="34" charset="-128"/>
              </a:defRPr>
            </a:lvl1pPr>
            <a:lvl2pPr marL="742950" indent="-285750">
              <a:lnSpc>
                <a:spcPct val="90000"/>
              </a:lnSpc>
              <a:spcBef>
                <a:spcPts val="500"/>
              </a:spcBef>
              <a:buFont typeface="Arial" panose="020B0604020202020204" pitchFamily="34" charset="0"/>
              <a:buChar char="•"/>
              <a:defRPr sz="2400">
                <a:solidFill>
                  <a:schemeClr val="tx1"/>
                </a:solidFill>
                <a:latin typeface="Georgia" panose="02040502050405020303" pitchFamily="18" charset="0"/>
                <a:ea typeface="MS PGothic" panose="020B0600070205080204" pitchFamily="34" charset="-128"/>
              </a:defRPr>
            </a:lvl2pPr>
            <a:lvl3pPr marL="1143000" indent="-228600">
              <a:lnSpc>
                <a:spcPct val="90000"/>
              </a:lnSpc>
              <a:spcBef>
                <a:spcPts val="500"/>
              </a:spcBef>
              <a:buFont typeface="Arial" panose="020B0604020202020204" pitchFamily="34" charset="0"/>
              <a:buChar char="•"/>
              <a:defRPr sz="2000">
                <a:solidFill>
                  <a:schemeClr val="tx1"/>
                </a:solidFill>
                <a:latin typeface="Georgia" panose="02040502050405020303" pitchFamily="18" charset="0"/>
                <a:ea typeface="MS PGothic" panose="020B0600070205080204" pitchFamily="34" charset="-128"/>
              </a:defRPr>
            </a:lvl3pPr>
            <a:lvl4pPr marL="1600200" indent="-228600">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4pPr>
            <a:lvl5pPr marL="2057400" indent="-228600">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9pPr>
          </a:lstStyle>
          <a:p>
            <a:pPr algn="r" eaLnBrk="1" hangingPunct="1">
              <a:lnSpc>
                <a:spcPct val="100000"/>
              </a:lnSpc>
              <a:spcBef>
                <a:spcPct val="0"/>
              </a:spcBef>
              <a:buFontTx/>
              <a:buNone/>
              <a:defRPr/>
            </a:pPr>
            <a:r>
              <a:rPr lang="en-US" altLang="en-US" sz="900" dirty="0" smtClean="0">
                <a:solidFill>
                  <a:schemeClr val="bg2">
                    <a:lumMod val="25000"/>
                  </a:schemeClr>
                </a:solidFill>
                <a:cs typeface="+mn-cs"/>
              </a:rPr>
              <a:t>5G REPORT</a:t>
            </a:r>
          </a:p>
        </p:txBody>
      </p:sp>
      <p:sp>
        <p:nvSpPr>
          <p:cNvPr id="21" name="Rectangle 20"/>
          <p:cNvSpPr/>
          <p:nvPr/>
        </p:nvSpPr>
        <p:spPr>
          <a:xfrm>
            <a:off x="0" y="457200"/>
            <a:ext cx="9144000" cy="46038"/>
          </a:xfrm>
          <a:prstGeom prst="rect">
            <a:avLst/>
          </a:prstGeom>
          <a:solidFill>
            <a:schemeClr val="bg1">
              <a:lumMod val="50000"/>
            </a:schemeClr>
          </a:solidFill>
          <a:ln w="12700">
            <a:noFill/>
          </a:ln>
          <a:effectLst/>
        </p:spPr>
        <p:style>
          <a:lnRef idx="2">
            <a:schemeClr val="accent1"/>
          </a:lnRef>
          <a:fillRef idx="0">
            <a:schemeClr val="accent1"/>
          </a:fillRef>
          <a:effectRef idx="1">
            <a:schemeClr val="accent1"/>
          </a:effectRef>
          <a:fontRef idx="minor">
            <a:schemeClr val="tx1"/>
          </a:fontRef>
        </p:style>
        <p:txBody>
          <a:bodyPr anchor="ctr"/>
          <a:lstStyle/>
          <a:p>
            <a:pPr algn="ctr" eaLnBrk="1" fontAlgn="auto" hangingPunct="1">
              <a:spcBef>
                <a:spcPts val="0"/>
              </a:spcBef>
              <a:spcAft>
                <a:spcPts val="0"/>
              </a:spcAft>
              <a:defRPr/>
            </a:pPr>
            <a:endParaRPr lang="en-US" sz="2400" b="1" dirty="0">
              <a:solidFill>
                <a:schemeClr val="bg1"/>
              </a:solidFill>
              <a:latin typeface="FreightSans Pro Book" pitchFamily="50" charset="0"/>
            </a:endParaRPr>
          </a:p>
        </p:txBody>
      </p:sp>
      <p:sp>
        <p:nvSpPr>
          <p:cNvPr id="11267" name="Slide Number Placeholder 7168"/>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charset="0"/>
              <a:buChar char="•"/>
              <a:defRPr sz="2800">
                <a:solidFill>
                  <a:schemeClr val="tx1"/>
                </a:solidFill>
                <a:latin typeface="Georgia" charset="0"/>
                <a:ea typeface="ＭＳ Ｐゴシック" charset="-128"/>
                <a:cs typeface="MS PGothic" charset="-128"/>
              </a:defRPr>
            </a:lvl1pPr>
            <a:lvl2pPr marL="742950" indent="-285750">
              <a:lnSpc>
                <a:spcPct val="90000"/>
              </a:lnSpc>
              <a:spcBef>
                <a:spcPts val="500"/>
              </a:spcBef>
              <a:buFont typeface="Arial" charset="0"/>
              <a:buChar char="•"/>
              <a:defRPr sz="2400">
                <a:solidFill>
                  <a:schemeClr val="tx1"/>
                </a:solidFill>
                <a:latin typeface="Georgia" charset="0"/>
                <a:ea typeface="ＭＳ Ｐゴシック" charset="-128"/>
                <a:cs typeface="MS PGothic" charset="-128"/>
              </a:defRPr>
            </a:lvl2pPr>
            <a:lvl3pPr marL="1143000" indent="-228600">
              <a:lnSpc>
                <a:spcPct val="90000"/>
              </a:lnSpc>
              <a:spcBef>
                <a:spcPts val="500"/>
              </a:spcBef>
              <a:buFont typeface="Arial" charset="0"/>
              <a:buChar char="•"/>
              <a:defRPr sz="2000">
                <a:solidFill>
                  <a:schemeClr val="tx1"/>
                </a:solidFill>
                <a:latin typeface="Georgia" charset="0"/>
                <a:ea typeface="ＭＳ Ｐゴシック" charset="-128"/>
                <a:cs typeface="MS PGothic" charset="-128"/>
              </a:defRPr>
            </a:lvl3pPr>
            <a:lvl4pPr marL="1600200" indent="-228600">
              <a:lnSpc>
                <a:spcPct val="90000"/>
              </a:lnSpc>
              <a:spcBef>
                <a:spcPts val="500"/>
              </a:spcBef>
              <a:buFont typeface="Arial" charset="0"/>
              <a:buChar char="•"/>
              <a:defRPr>
                <a:solidFill>
                  <a:schemeClr val="tx1"/>
                </a:solidFill>
                <a:latin typeface="Georgia" charset="0"/>
                <a:ea typeface="ＭＳ Ｐゴシック" charset="-128"/>
                <a:cs typeface="MS PGothic" charset="-128"/>
              </a:defRPr>
            </a:lvl4pPr>
            <a:lvl5pPr marL="2057400" indent="-228600">
              <a:lnSpc>
                <a:spcPct val="90000"/>
              </a:lnSpc>
              <a:spcBef>
                <a:spcPts val="500"/>
              </a:spcBef>
              <a:buFont typeface="Arial" charset="0"/>
              <a:buChar char="•"/>
              <a:defRPr>
                <a:solidFill>
                  <a:schemeClr val="tx1"/>
                </a:solidFill>
                <a:latin typeface="Georgia" charset="0"/>
                <a:ea typeface="ＭＳ Ｐゴシック" charset="-128"/>
                <a:cs typeface="MS PGothic" charset="-128"/>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Georgia" charset="0"/>
                <a:ea typeface="ＭＳ Ｐゴシック" charset="-128"/>
                <a:cs typeface="MS PGothic" charset="-128"/>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Georgia" charset="0"/>
                <a:ea typeface="ＭＳ Ｐゴシック" charset="-128"/>
                <a:cs typeface="MS PGothic" charset="-128"/>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Georgia" charset="0"/>
                <a:ea typeface="ＭＳ Ｐゴシック" charset="-128"/>
                <a:cs typeface="MS PGothic" charset="-128"/>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Georgia" charset="0"/>
                <a:ea typeface="ＭＳ Ｐゴシック" charset="-128"/>
                <a:cs typeface="MS PGothic" charset="-128"/>
              </a:defRPr>
            </a:lvl9pPr>
          </a:lstStyle>
          <a:p>
            <a:pPr>
              <a:lnSpc>
                <a:spcPct val="100000"/>
              </a:lnSpc>
              <a:spcBef>
                <a:spcPct val="0"/>
              </a:spcBef>
              <a:buFontTx/>
              <a:buNone/>
            </a:pPr>
            <a:fld id="{8186496D-4107-6A44-8398-43406D7B8E6D}" type="slidenum">
              <a:rPr lang="en-US" altLang="en-US" sz="1000">
                <a:solidFill>
                  <a:srgbClr val="3B3838"/>
                </a:solidFill>
                <a:latin typeface="Calibri Light" charset="0"/>
              </a:rPr>
              <a:pPr>
                <a:lnSpc>
                  <a:spcPct val="100000"/>
                </a:lnSpc>
                <a:spcBef>
                  <a:spcPct val="0"/>
                </a:spcBef>
                <a:buFontTx/>
                <a:buNone/>
              </a:pPr>
              <a:t>9</a:t>
            </a:fld>
            <a:endParaRPr lang="en-US" altLang="en-US" sz="1000">
              <a:solidFill>
                <a:srgbClr val="3B3838"/>
              </a:solidFill>
              <a:latin typeface="Calibri Light" charset="0"/>
            </a:endParaRPr>
          </a:p>
        </p:txBody>
      </p:sp>
      <p:sp>
        <p:nvSpPr>
          <p:cNvPr id="11268" name="Title 1"/>
          <p:cNvSpPr>
            <a:spLocks noGrp="1"/>
          </p:cNvSpPr>
          <p:nvPr>
            <p:ph type="title"/>
          </p:nvPr>
        </p:nvSpPr>
        <p:spPr/>
        <p:txBody>
          <a:bodyPr/>
          <a:lstStyle/>
          <a:p>
            <a:r>
              <a:rPr lang="en-US" altLang="en-US" dirty="0">
                <a:latin typeface="Georgia" charset="0"/>
                <a:ea typeface="ＭＳ Ｐゴシック" charset="-128"/>
                <a:cs typeface="MS PGothic" charset="-128"/>
              </a:rPr>
              <a:t>E</a:t>
            </a:r>
            <a:r>
              <a:rPr lang="en-US" altLang="en-US" dirty="0" smtClean="0">
                <a:latin typeface="Georgia" charset="0"/>
                <a:ea typeface="ＭＳ Ｐゴシック" charset="-128"/>
                <a:cs typeface="MS PGothic" charset="-128"/>
              </a:rPr>
              <a:t>conomic projections of 5G contributions</a:t>
            </a:r>
            <a:endParaRPr lang="en-US" altLang="en-US" dirty="0">
              <a:latin typeface="Georgia" charset="0"/>
              <a:ea typeface="ＭＳ Ｐゴシック" charset="-128"/>
              <a:cs typeface="MS PGothic" charset="-128"/>
            </a:endParaRPr>
          </a:p>
        </p:txBody>
      </p:sp>
      <p:sp>
        <p:nvSpPr>
          <p:cNvPr id="77" name="Rectangle 14"/>
          <p:cNvSpPr>
            <a:spLocks noChangeArrowheads="1"/>
          </p:cNvSpPr>
          <p:nvPr/>
        </p:nvSpPr>
        <p:spPr bwMode="auto">
          <a:xfrm>
            <a:off x="419100" y="1500188"/>
            <a:ext cx="8229600" cy="339725"/>
          </a:xfrm>
          <a:prstGeom prst="rect">
            <a:avLst/>
          </a:prstGeom>
          <a:noFill/>
          <a:ln>
            <a:noFill/>
          </a:ln>
          <a:extLst/>
        </p:spPr>
        <p:txBody>
          <a:bodyPr>
            <a:spAutoFit/>
          </a:bodyPr>
          <a:lstStyle>
            <a:lvl1pPr defTabSz="811213">
              <a:lnSpc>
                <a:spcPct val="90000"/>
              </a:lnSpc>
              <a:spcBef>
                <a:spcPts val="1000"/>
              </a:spcBef>
              <a:buFont typeface="Arial" panose="020B0604020202020204" pitchFamily="34" charset="0"/>
              <a:buChar char="•"/>
              <a:defRPr sz="2800">
                <a:solidFill>
                  <a:schemeClr val="tx1"/>
                </a:solidFill>
                <a:latin typeface="Georgia" panose="02040502050405020303" pitchFamily="18" charset="0"/>
                <a:ea typeface="ＭＳ Ｐゴシック" panose="020B0600070205080204" pitchFamily="34" charset="-128"/>
              </a:defRPr>
            </a:lvl1pPr>
            <a:lvl2pPr marL="742950" indent="-285750" defTabSz="811213">
              <a:lnSpc>
                <a:spcPct val="90000"/>
              </a:lnSpc>
              <a:spcBef>
                <a:spcPts val="500"/>
              </a:spcBef>
              <a:buFont typeface="Arial" panose="020B0604020202020204" pitchFamily="34" charset="0"/>
              <a:buChar char="•"/>
              <a:defRPr sz="2400">
                <a:solidFill>
                  <a:schemeClr val="tx1"/>
                </a:solidFill>
                <a:latin typeface="Georgia" panose="02040502050405020303" pitchFamily="18" charset="0"/>
                <a:ea typeface="ＭＳ Ｐゴシック" panose="020B0600070205080204" pitchFamily="34" charset="-128"/>
              </a:defRPr>
            </a:lvl2pPr>
            <a:lvl3pPr marL="1143000" indent="-228600" defTabSz="811213">
              <a:lnSpc>
                <a:spcPct val="90000"/>
              </a:lnSpc>
              <a:spcBef>
                <a:spcPts val="500"/>
              </a:spcBef>
              <a:buFont typeface="Arial" panose="020B0604020202020204" pitchFamily="34" charset="0"/>
              <a:buChar char="•"/>
              <a:defRPr sz="2000">
                <a:solidFill>
                  <a:schemeClr val="tx1"/>
                </a:solidFill>
                <a:latin typeface="Georgia" panose="02040502050405020303" pitchFamily="18" charset="0"/>
                <a:ea typeface="ＭＳ Ｐゴシック" panose="020B0600070205080204" pitchFamily="34" charset="-128"/>
              </a:defRPr>
            </a:lvl3pPr>
            <a:lvl4pPr marL="1600200" indent="-228600" defTabSz="811213">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4pPr>
            <a:lvl5pPr marL="2057400" indent="-228600" defTabSz="811213">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5pPr>
            <a:lvl6pPr marL="25146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6pPr>
            <a:lvl7pPr marL="29718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7pPr>
            <a:lvl8pPr marL="34290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8pPr>
            <a:lvl9pPr marL="38862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9pPr>
          </a:lstStyle>
          <a:p>
            <a:pPr>
              <a:lnSpc>
                <a:spcPct val="100000"/>
              </a:lnSpc>
              <a:spcBef>
                <a:spcPct val="0"/>
              </a:spcBef>
              <a:buFontTx/>
              <a:buNone/>
              <a:defRPr/>
            </a:pPr>
            <a:r>
              <a:rPr lang="en-US" altLang="en-US" sz="1600" b="1" dirty="0" smtClean="0">
                <a:solidFill>
                  <a:srgbClr val="7F7F7F"/>
                </a:solidFill>
                <a:latin typeface="+mj-lt"/>
                <a:cs typeface="+mn-cs"/>
              </a:rPr>
              <a:t>The g</a:t>
            </a:r>
            <a:r>
              <a:rPr lang="en-US" altLang="en-US" sz="1600" b="1" dirty="0" smtClean="0">
                <a:solidFill>
                  <a:srgbClr val="7F7F7F"/>
                </a:solidFill>
                <a:latin typeface="+mj-lt"/>
                <a:cs typeface="+mn-cs"/>
              </a:rPr>
              <a:t>lobal impact </a:t>
            </a:r>
            <a:r>
              <a:rPr lang="en-US" altLang="en-US" sz="1600" b="1" dirty="0" smtClean="0">
                <a:solidFill>
                  <a:srgbClr val="7F7F7F"/>
                </a:solidFill>
                <a:latin typeface="+mj-lt"/>
                <a:cs typeface="+mn-cs"/>
              </a:rPr>
              <a:t>of a 5G </a:t>
            </a:r>
            <a:r>
              <a:rPr lang="en-US" altLang="en-US" sz="1600" b="1" dirty="0" smtClean="0">
                <a:solidFill>
                  <a:srgbClr val="7F7F7F"/>
                </a:solidFill>
                <a:latin typeface="+mj-lt"/>
                <a:cs typeface="+mn-cs"/>
              </a:rPr>
              <a:t>economy in </a:t>
            </a:r>
            <a:r>
              <a:rPr lang="en-US" altLang="en-US" sz="1600" b="1" dirty="0" smtClean="0">
                <a:solidFill>
                  <a:srgbClr val="7F7F7F"/>
                </a:solidFill>
                <a:latin typeface="+mj-lt"/>
                <a:cs typeface="+mn-cs"/>
              </a:rPr>
              <a:t>figures</a:t>
            </a:r>
            <a:endParaRPr lang="en-US" altLang="en-US" sz="1600" b="1" dirty="0" smtClean="0">
              <a:solidFill>
                <a:srgbClr val="7F7F7F"/>
              </a:solidFill>
              <a:latin typeface="+mj-lt"/>
              <a:cs typeface="+mn-cs"/>
            </a:endParaRPr>
          </a:p>
        </p:txBody>
      </p:sp>
      <p:sp>
        <p:nvSpPr>
          <p:cNvPr id="15" name="Content Placeholder 17"/>
          <p:cNvSpPr txBox="1">
            <a:spLocks/>
          </p:cNvSpPr>
          <p:nvPr/>
        </p:nvSpPr>
        <p:spPr bwMode="auto">
          <a:xfrm>
            <a:off x="0" y="6626225"/>
            <a:ext cx="4572000" cy="231775"/>
          </a:xfrm>
          <a:prstGeom prst="rect">
            <a:avLst/>
          </a:prstGeom>
          <a:noFill/>
          <a:ln>
            <a:noFill/>
          </a:ln>
          <a:extLst/>
        </p:spPr>
        <p:txBody>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Georgia" panose="02040502050405020303" pitchFamily="18" charset="0"/>
                <a:ea typeface="ＭＳ Ｐゴシック" panose="020B0600070205080204" pitchFamily="34" charset="-128"/>
                <a:cs typeface="ＭＳ Ｐゴシック"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Georgia" panose="02040502050405020303" pitchFamily="18" charset="0"/>
                <a:ea typeface="ＭＳ Ｐゴシック" panose="020B0600070205080204" pitchFamily="34" charset="-128"/>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Georgia" panose="02040502050405020303" pitchFamily="18" charset="0"/>
                <a:ea typeface="ＭＳ Ｐゴシック" panose="020B0600070205080204" pitchFamily="34" charset="-128"/>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ＭＳ Ｐゴシック" panose="020B0600070205080204" pitchFamily="34" charset="-128"/>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ＭＳ Ｐゴシック" panose="020B0600070205080204" pitchFamily="34"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defRPr/>
            </a:pPr>
            <a:r>
              <a:rPr lang="en-US" sz="1000" dirty="0" smtClean="0">
                <a:solidFill>
                  <a:schemeClr val="tx1">
                    <a:lumMod val="65000"/>
                    <a:lumOff val="35000"/>
                  </a:schemeClr>
                </a:solidFill>
                <a:latin typeface="+mn-lt"/>
                <a:ea typeface="MS PGothic" panose="020B0600070205080204" pitchFamily="34" charset="-128"/>
              </a:rPr>
              <a:t>March 14, 2017  |  Yanni Chen</a:t>
            </a:r>
            <a:endParaRPr lang="en-US" sz="1000" dirty="0">
              <a:solidFill>
                <a:schemeClr val="tx1">
                  <a:lumMod val="65000"/>
                  <a:lumOff val="35000"/>
                </a:schemeClr>
              </a:solidFill>
              <a:latin typeface="+mn-lt"/>
              <a:ea typeface="MS PGothic" panose="020B0600070205080204" pitchFamily="34" charset="-128"/>
            </a:endParaRPr>
          </a:p>
        </p:txBody>
      </p:sp>
      <p:pic>
        <p:nvPicPr>
          <p:cNvPr id="11277" name="Picture 16" descr="NationalJournal_LC (1).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17475" y="215900"/>
            <a:ext cx="344805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 Placeholder 18"/>
          <p:cNvSpPr txBox="1">
            <a:spLocks/>
          </p:cNvSpPr>
          <p:nvPr/>
        </p:nvSpPr>
        <p:spPr bwMode="auto">
          <a:xfrm>
            <a:off x="0" y="6360691"/>
            <a:ext cx="9144000" cy="221083"/>
          </a:xfrm>
          <a:prstGeom prst="rect">
            <a:avLst/>
          </a:prstGeom>
          <a:solidFill>
            <a:schemeClr val="bg1"/>
          </a:solidFill>
          <a:ln>
            <a:noFill/>
          </a:ln>
          <a:extLst/>
        </p:spPr>
        <p:txBody>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Georgia" panose="02040502050405020303" pitchFamily="18" charset="0"/>
                <a:ea typeface="MS PGothic" panose="020B0600070205080204" pitchFamily="34" charset="-128"/>
                <a:cs typeface="ＭＳ Ｐゴシック"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Georgia" panose="02040502050405020303" pitchFamily="18" charset="0"/>
                <a:ea typeface="MS PGothic" panose="020B0600070205080204" pitchFamily="34" charset="-128"/>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Georgia" panose="02040502050405020303" pitchFamily="18" charset="0"/>
                <a:ea typeface="MS PGothic" panose="020B0600070205080204" pitchFamily="34" charset="-128"/>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None/>
              <a:defRPr/>
            </a:pPr>
            <a:r>
              <a:rPr lang="en-US" sz="1000" i="1" dirty="0" smtClean="0">
                <a:solidFill>
                  <a:schemeClr val="tx1">
                    <a:lumMod val="65000"/>
                    <a:lumOff val="35000"/>
                  </a:schemeClr>
                </a:solidFill>
                <a:latin typeface="+mn-lt"/>
              </a:rPr>
              <a:t>Source: </a:t>
            </a:r>
            <a:r>
              <a:rPr lang="en-US" sz="1000" i="1" dirty="0">
                <a:solidFill>
                  <a:schemeClr val="tx1">
                    <a:lumMod val="65000"/>
                    <a:lumOff val="35000"/>
                  </a:schemeClr>
                </a:solidFill>
                <a:latin typeface="+mn-lt"/>
              </a:rPr>
              <a:t>“The 5G economy: how 5G technology will contribute to the global economy,” IHS </a:t>
            </a:r>
            <a:r>
              <a:rPr lang="en-US" sz="1000" i="1" dirty="0" err="1">
                <a:solidFill>
                  <a:schemeClr val="tx1">
                    <a:lumMod val="65000"/>
                    <a:lumOff val="35000"/>
                  </a:schemeClr>
                </a:solidFill>
                <a:latin typeface="+mn-lt"/>
              </a:rPr>
              <a:t>Markit</a:t>
            </a:r>
            <a:r>
              <a:rPr lang="en-US" sz="1000" i="1" dirty="0">
                <a:solidFill>
                  <a:schemeClr val="tx1">
                    <a:lumMod val="65000"/>
                    <a:lumOff val="35000"/>
                  </a:schemeClr>
                </a:solidFill>
                <a:latin typeface="+mn-lt"/>
              </a:rPr>
              <a:t>, January </a:t>
            </a:r>
            <a:r>
              <a:rPr lang="en-US" sz="1000" i="1" dirty="0" smtClean="0">
                <a:solidFill>
                  <a:schemeClr val="tx1">
                    <a:lumMod val="65000"/>
                    <a:lumOff val="35000"/>
                  </a:schemeClr>
                </a:solidFill>
                <a:latin typeface="+mn-lt"/>
              </a:rPr>
              <a:t>2017.</a:t>
            </a:r>
            <a:endParaRPr lang="en-US" sz="1000" i="1" dirty="0">
              <a:solidFill>
                <a:schemeClr val="tx1">
                  <a:lumMod val="65000"/>
                  <a:lumOff val="35000"/>
                </a:schemeClr>
              </a:solidFill>
              <a:latin typeface="+mn-lt"/>
            </a:endParaRPr>
          </a:p>
        </p:txBody>
      </p:sp>
      <p:sp>
        <p:nvSpPr>
          <p:cNvPr id="17" name="Rectangle 16"/>
          <p:cNvSpPr/>
          <p:nvPr/>
        </p:nvSpPr>
        <p:spPr>
          <a:xfrm>
            <a:off x="1810452" y="2112328"/>
            <a:ext cx="2478024" cy="1103313"/>
          </a:xfrm>
          <a:prstGeom prst="rect">
            <a:avLst/>
          </a:prstGeom>
          <a:solidFill>
            <a:srgbClr val="AFDBE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spcAft>
                <a:spcPts val="50"/>
              </a:spcAft>
              <a:defRPr/>
            </a:pPr>
            <a:r>
              <a:rPr lang="en-US" sz="1600" b="1" dirty="0" smtClean="0">
                <a:solidFill>
                  <a:schemeClr val="tx1"/>
                </a:solidFill>
                <a:latin typeface="Georgia"/>
                <a:cs typeface="Georgia"/>
              </a:rPr>
              <a:t>$12.3 trillion </a:t>
            </a:r>
            <a:endParaRPr lang="en-US" sz="1600" b="1" dirty="0">
              <a:solidFill>
                <a:schemeClr val="tx1"/>
              </a:solidFill>
              <a:latin typeface="Georgia"/>
              <a:cs typeface="Georgia"/>
            </a:endParaRPr>
          </a:p>
          <a:p>
            <a:pPr algn="ctr" eaLnBrk="0" hangingPunct="0">
              <a:spcAft>
                <a:spcPts val="50"/>
              </a:spcAft>
              <a:defRPr/>
            </a:pPr>
            <a:r>
              <a:rPr lang="en-US" sz="1600" dirty="0">
                <a:solidFill>
                  <a:schemeClr val="tx1"/>
                </a:solidFill>
              </a:rPr>
              <a:t>i</a:t>
            </a:r>
            <a:r>
              <a:rPr lang="en-US" sz="1600" dirty="0" smtClean="0">
                <a:solidFill>
                  <a:schemeClr val="tx1"/>
                </a:solidFill>
              </a:rPr>
              <a:t>n global sales activity enabled by 5G in 2035</a:t>
            </a:r>
            <a:endParaRPr lang="en-US" sz="1600" dirty="0">
              <a:solidFill>
                <a:schemeClr val="tx1"/>
              </a:solidFill>
            </a:endParaRPr>
          </a:p>
        </p:txBody>
      </p:sp>
      <p:pic>
        <p:nvPicPr>
          <p:cNvPr id="3" name="Picture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33648" y="2255875"/>
            <a:ext cx="865045" cy="865045"/>
          </a:xfrm>
          <a:prstGeom prst="rect">
            <a:avLst/>
          </a:prstGeom>
        </p:spPr>
      </p:pic>
      <p:pic>
        <p:nvPicPr>
          <p:cNvPr id="4" name="Picture 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94029" y="3551575"/>
            <a:ext cx="902913" cy="902913"/>
          </a:xfrm>
          <a:prstGeom prst="rect">
            <a:avLst/>
          </a:prstGeom>
        </p:spPr>
      </p:pic>
      <p:pic>
        <p:nvPicPr>
          <p:cNvPr id="5" name="Picture 4"/>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33648" y="5040787"/>
            <a:ext cx="823677" cy="823677"/>
          </a:xfrm>
          <a:prstGeom prst="rect">
            <a:avLst/>
          </a:prstGeom>
        </p:spPr>
      </p:pic>
      <p:pic>
        <p:nvPicPr>
          <p:cNvPr id="6" name="Picture 5"/>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894731" y="2279650"/>
            <a:ext cx="823678" cy="823678"/>
          </a:xfrm>
          <a:prstGeom prst="rect">
            <a:avLst/>
          </a:prstGeom>
        </p:spPr>
      </p:pic>
      <p:pic>
        <p:nvPicPr>
          <p:cNvPr id="7" name="Picture 6"/>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4894731" y="3591193"/>
            <a:ext cx="823678" cy="823678"/>
          </a:xfrm>
          <a:prstGeom prst="rect">
            <a:avLst/>
          </a:prstGeom>
        </p:spPr>
      </p:pic>
      <p:pic>
        <p:nvPicPr>
          <p:cNvPr id="9" name="Picture 8"/>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4857414" y="5049149"/>
            <a:ext cx="898312" cy="898312"/>
          </a:xfrm>
          <a:prstGeom prst="rect">
            <a:avLst/>
          </a:prstGeom>
        </p:spPr>
      </p:pic>
      <p:sp>
        <p:nvSpPr>
          <p:cNvPr id="26" name="Rectangle 25"/>
          <p:cNvSpPr/>
          <p:nvPr/>
        </p:nvSpPr>
        <p:spPr>
          <a:xfrm>
            <a:off x="1810452" y="3501237"/>
            <a:ext cx="2478024" cy="1103313"/>
          </a:xfrm>
          <a:prstGeom prst="rect">
            <a:avLst/>
          </a:prstGeom>
          <a:solidFill>
            <a:srgbClr val="AFDBE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spcAft>
                <a:spcPts val="50"/>
              </a:spcAft>
              <a:defRPr/>
            </a:pPr>
            <a:r>
              <a:rPr lang="en-US" sz="1600" b="1" dirty="0" smtClean="0">
                <a:solidFill>
                  <a:schemeClr val="tx1"/>
                </a:solidFill>
                <a:latin typeface="Georgia"/>
                <a:cs typeface="Georgia"/>
              </a:rPr>
              <a:t>4.6%</a:t>
            </a:r>
            <a:endParaRPr lang="en-US" sz="1600" b="1" dirty="0">
              <a:solidFill>
                <a:schemeClr val="tx1"/>
              </a:solidFill>
              <a:latin typeface="Georgia"/>
              <a:cs typeface="Georgia"/>
            </a:endParaRPr>
          </a:p>
          <a:p>
            <a:pPr algn="ctr" eaLnBrk="0" hangingPunct="0">
              <a:spcAft>
                <a:spcPts val="50"/>
              </a:spcAft>
              <a:defRPr/>
            </a:pPr>
            <a:r>
              <a:rPr lang="en-US" sz="1600" dirty="0" smtClean="0">
                <a:solidFill>
                  <a:schemeClr val="tx1"/>
                </a:solidFill>
              </a:rPr>
              <a:t>of global real output enabled by 5G in 2035</a:t>
            </a:r>
            <a:endParaRPr lang="en-US" sz="1600" dirty="0">
              <a:solidFill>
                <a:schemeClr val="tx1"/>
              </a:solidFill>
            </a:endParaRPr>
          </a:p>
        </p:txBody>
      </p:sp>
      <p:sp>
        <p:nvSpPr>
          <p:cNvPr id="27" name="Rectangle 26"/>
          <p:cNvSpPr/>
          <p:nvPr/>
        </p:nvSpPr>
        <p:spPr>
          <a:xfrm>
            <a:off x="1810452" y="4903849"/>
            <a:ext cx="2478024" cy="1103313"/>
          </a:xfrm>
          <a:prstGeom prst="rect">
            <a:avLst/>
          </a:prstGeom>
          <a:solidFill>
            <a:srgbClr val="AFDBE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spcAft>
                <a:spcPts val="50"/>
              </a:spcAft>
              <a:defRPr/>
            </a:pPr>
            <a:r>
              <a:rPr lang="en-US" sz="1600" b="1" dirty="0" smtClean="0">
                <a:solidFill>
                  <a:schemeClr val="tx1"/>
                </a:solidFill>
                <a:latin typeface="Georgia"/>
                <a:cs typeface="Georgia"/>
              </a:rPr>
              <a:t>$3.5 trillion </a:t>
            </a:r>
          </a:p>
          <a:p>
            <a:pPr algn="ctr" eaLnBrk="0" hangingPunct="0">
              <a:spcAft>
                <a:spcPts val="50"/>
              </a:spcAft>
              <a:defRPr/>
            </a:pPr>
            <a:r>
              <a:rPr lang="en-US" sz="1600" dirty="0" smtClean="0">
                <a:solidFill>
                  <a:schemeClr val="tx1"/>
                </a:solidFill>
              </a:rPr>
              <a:t>of economic output from the 5G value chain by 2035</a:t>
            </a:r>
            <a:endParaRPr lang="en-US" sz="1600" dirty="0">
              <a:solidFill>
                <a:schemeClr val="tx1"/>
              </a:solidFill>
            </a:endParaRPr>
          </a:p>
        </p:txBody>
      </p:sp>
      <p:sp>
        <p:nvSpPr>
          <p:cNvPr id="28" name="Rectangle 27"/>
          <p:cNvSpPr/>
          <p:nvPr/>
        </p:nvSpPr>
        <p:spPr>
          <a:xfrm>
            <a:off x="5923128" y="2118796"/>
            <a:ext cx="2474681" cy="1103313"/>
          </a:xfrm>
          <a:prstGeom prst="rect">
            <a:avLst/>
          </a:prstGeom>
          <a:solidFill>
            <a:srgbClr val="AFDBE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spcAft>
                <a:spcPts val="50"/>
              </a:spcAft>
              <a:defRPr/>
            </a:pPr>
            <a:r>
              <a:rPr lang="en-US" sz="1600" b="1" dirty="0" smtClean="0">
                <a:solidFill>
                  <a:schemeClr val="tx1"/>
                </a:solidFill>
                <a:latin typeface="Georgia"/>
                <a:cs typeface="Georgia"/>
              </a:rPr>
              <a:t>$200 </a:t>
            </a:r>
            <a:r>
              <a:rPr lang="en-US" sz="1600" b="1" dirty="0">
                <a:solidFill>
                  <a:schemeClr val="tx1"/>
                </a:solidFill>
                <a:latin typeface="Georgia"/>
                <a:cs typeface="Georgia"/>
              </a:rPr>
              <a:t>billion </a:t>
            </a:r>
            <a:endParaRPr lang="en-US" sz="1600" b="1" dirty="0" smtClean="0">
              <a:solidFill>
                <a:schemeClr val="tx1"/>
              </a:solidFill>
              <a:latin typeface="Georgia"/>
              <a:cs typeface="Georgia"/>
            </a:endParaRPr>
          </a:p>
          <a:p>
            <a:pPr algn="ctr" eaLnBrk="0" hangingPunct="0">
              <a:spcAft>
                <a:spcPts val="50"/>
              </a:spcAft>
              <a:defRPr/>
            </a:pPr>
            <a:r>
              <a:rPr lang="en-US" sz="1600" dirty="0">
                <a:solidFill>
                  <a:schemeClr val="tx1"/>
                </a:solidFill>
              </a:rPr>
              <a:t>o</a:t>
            </a:r>
            <a:r>
              <a:rPr lang="en-US" sz="1600" dirty="0" smtClean="0">
                <a:solidFill>
                  <a:schemeClr val="tx1"/>
                </a:solidFill>
              </a:rPr>
              <a:t>f expected annual investment from 2030 to 2035 for 5G development</a:t>
            </a:r>
            <a:endParaRPr lang="en-US" sz="1600" dirty="0">
              <a:solidFill>
                <a:schemeClr val="tx1"/>
              </a:solidFill>
            </a:endParaRPr>
          </a:p>
        </p:txBody>
      </p:sp>
      <p:sp>
        <p:nvSpPr>
          <p:cNvPr id="29" name="Rectangle 28"/>
          <p:cNvSpPr/>
          <p:nvPr/>
        </p:nvSpPr>
        <p:spPr>
          <a:xfrm>
            <a:off x="5923128" y="3500539"/>
            <a:ext cx="2474681" cy="1103313"/>
          </a:xfrm>
          <a:prstGeom prst="rect">
            <a:avLst/>
          </a:prstGeom>
          <a:solidFill>
            <a:srgbClr val="AFDBE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spcAft>
                <a:spcPts val="50"/>
              </a:spcAft>
              <a:defRPr/>
            </a:pPr>
            <a:r>
              <a:rPr lang="en-US" sz="1600" b="1" dirty="0" smtClean="0">
                <a:solidFill>
                  <a:schemeClr val="tx1"/>
                </a:solidFill>
                <a:latin typeface="Georgia"/>
                <a:cs typeface="Georgia"/>
              </a:rPr>
              <a:t>22 million jobs </a:t>
            </a:r>
            <a:endParaRPr lang="en-US" sz="1600" b="1" dirty="0">
              <a:solidFill>
                <a:schemeClr val="tx1"/>
              </a:solidFill>
              <a:latin typeface="Georgia"/>
              <a:cs typeface="Georgia"/>
            </a:endParaRPr>
          </a:p>
          <a:p>
            <a:pPr algn="ctr" eaLnBrk="0" hangingPunct="0">
              <a:spcAft>
                <a:spcPts val="50"/>
              </a:spcAft>
              <a:defRPr/>
            </a:pPr>
            <a:r>
              <a:rPr lang="en-US" sz="1600" dirty="0" smtClean="0">
                <a:solidFill>
                  <a:schemeClr val="tx1"/>
                </a:solidFill>
              </a:rPr>
              <a:t>supported by the 5G value chain by 2035</a:t>
            </a:r>
            <a:endParaRPr lang="en-US" sz="1600" dirty="0">
              <a:solidFill>
                <a:schemeClr val="tx1"/>
              </a:solidFill>
            </a:endParaRPr>
          </a:p>
        </p:txBody>
      </p:sp>
      <p:sp>
        <p:nvSpPr>
          <p:cNvPr id="30" name="Rectangle 29"/>
          <p:cNvSpPr/>
          <p:nvPr/>
        </p:nvSpPr>
        <p:spPr>
          <a:xfrm>
            <a:off x="5923128" y="4904702"/>
            <a:ext cx="2474681" cy="1103313"/>
          </a:xfrm>
          <a:prstGeom prst="rect">
            <a:avLst/>
          </a:prstGeom>
          <a:solidFill>
            <a:srgbClr val="AFDBE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spcAft>
                <a:spcPts val="50"/>
              </a:spcAft>
              <a:defRPr/>
            </a:pPr>
            <a:r>
              <a:rPr lang="en-US" sz="1600" b="1" dirty="0" smtClean="0">
                <a:solidFill>
                  <a:schemeClr val="tx1"/>
                </a:solidFill>
                <a:latin typeface="Georgia"/>
                <a:cs typeface="Georgia"/>
              </a:rPr>
              <a:t>0.2%</a:t>
            </a:r>
            <a:endParaRPr lang="en-US" sz="1600" b="1" dirty="0">
              <a:solidFill>
                <a:schemeClr val="tx1"/>
              </a:solidFill>
              <a:latin typeface="Georgia"/>
              <a:cs typeface="Georgia"/>
            </a:endParaRPr>
          </a:p>
          <a:p>
            <a:pPr algn="ctr" eaLnBrk="0" hangingPunct="0">
              <a:spcAft>
                <a:spcPts val="50"/>
              </a:spcAft>
              <a:defRPr/>
            </a:pPr>
            <a:r>
              <a:rPr lang="en-US" sz="1600" dirty="0">
                <a:solidFill>
                  <a:schemeClr val="tx1"/>
                </a:solidFill>
              </a:rPr>
              <a:t>c</a:t>
            </a:r>
            <a:r>
              <a:rPr lang="en-US" sz="1600" dirty="0" smtClean="0">
                <a:solidFill>
                  <a:schemeClr val="tx1"/>
                </a:solidFill>
              </a:rPr>
              <a:t>ontribution of 5G to global real GDP, equivalent to current GDP of India </a:t>
            </a:r>
            <a:endParaRPr lang="en-US" sz="1600" dirty="0">
              <a:solidFill>
                <a:schemeClr val="tx1"/>
              </a:solidFill>
            </a:endParaRPr>
          </a:p>
        </p:txBody>
      </p:sp>
    </p:spTree>
    <p:extLst>
      <p:ext uri="{BB962C8B-B14F-4D97-AF65-F5344CB8AC3E}">
        <p14:creationId xmlns:p14="http://schemas.microsoft.com/office/powerpoint/2010/main" val="413944534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a:xfrm>
            <a:off x="228600" y="630238"/>
            <a:ext cx="7973704" cy="854075"/>
          </a:xfrm>
        </p:spPr>
        <p:txBody>
          <a:bodyPr/>
          <a:lstStyle/>
          <a:p>
            <a:r>
              <a:rPr lang="en-US" altLang="en-US" dirty="0" smtClean="0">
                <a:latin typeface="Georgia" charset="0"/>
                <a:ea typeface="ＭＳ Ｐゴシック" charset="-128"/>
                <a:cs typeface="MS PGothic" charset="-128"/>
              </a:rPr>
              <a:t>Breakdown of global economic activity enabled by 5G</a:t>
            </a:r>
            <a:endParaRPr lang="en-US" altLang="en-US" dirty="0">
              <a:latin typeface="Georgia" charset="0"/>
              <a:ea typeface="ＭＳ Ｐゴシック" charset="-128"/>
              <a:cs typeface="MS PGothic" charset="-128"/>
            </a:endParaRPr>
          </a:p>
        </p:txBody>
      </p:sp>
      <p:sp>
        <p:nvSpPr>
          <p:cNvPr id="109" name="TextBox 12"/>
          <p:cNvSpPr txBox="1">
            <a:spLocks noChangeArrowheads="1"/>
          </p:cNvSpPr>
          <p:nvPr/>
        </p:nvSpPr>
        <p:spPr bwMode="auto">
          <a:xfrm>
            <a:off x="8302273" y="233363"/>
            <a:ext cx="824265" cy="230832"/>
          </a:xfrm>
          <a:prstGeom prst="rect">
            <a:avLst/>
          </a:prstGeom>
          <a:noFill/>
          <a:ln>
            <a:noFill/>
          </a:ln>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Georgia" panose="02040502050405020303" pitchFamily="18" charset="0"/>
                <a:ea typeface="MS PGothic" panose="020B0600070205080204" pitchFamily="34" charset="-128"/>
              </a:defRPr>
            </a:lvl1pPr>
            <a:lvl2pPr marL="742950" indent="-285750">
              <a:lnSpc>
                <a:spcPct val="90000"/>
              </a:lnSpc>
              <a:spcBef>
                <a:spcPts val="500"/>
              </a:spcBef>
              <a:buFont typeface="Arial" panose="020B0604020202020204" pitchFamily="34" charset="0"/>
              <a:buChar char="•"/>
              <a:defRPr sz="2400">
                <a:solidFill>
                  <a:schemeClr val="tx1"/>
                </a:solidFill>
                <a:latin typeface="Georgia" panose="02040502050405020303" pitchFamily="18" charset="0"/>
                <a:ea typeface="MS PGothic" panose="020B0600070205080204" pitchFamily="34" charset="-128"/>
              </a:defRPr>
            </a:lvl2pPr>
            <a:lvl3pPr marL="1143000" indent="-228600">
              <a:lnSpc>
                <a:spcPct val="90000"/>
              </a:lnSpc>
              <a:spcBef>
                <a:spcPts val="500"/>
              </a:spcBef>
              <a:buFont typeface="Arial" panose="020B0604020202020204" pitchFamily="34" charset="0"/>
              <a:buChar char="•"/>
              <a:defRPr sz="2000">
                <a:solidFill>
                  <a:schemeClr val="tx1"/>
                </a:solidFill>
                <a:latin typeface="Georgia" panose="02040502050405020303" pitchFamily="18" charset="0"/>
                <a:ea typeface="MS PGothic" panose="020B0600070205080204" pitchFamily="34" charset="-128"/>
              </a:defRPr>
            </a:lvl3pPr>
            <a:lvl4pPr marL="1600200" indent="-228600">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4pPr>
            <a:lvl5pPr marL="2057400" indent="-228600">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9pPr>
          </a:lstStyle>
          <a:p>
            <a:pPr algn="r" eaLnBrk="1" hangingPunct="1">
              <a:lnSpc>
                <a:spcPct val="100000"/>
              </a:lnSpc>
              <a:spcBef>
                <a:spcPct val="0"/>
              </a:spcBef>
              <a:buFontTx/>
              <a:buNone/>
              <a:defRPr/>
            </a:pPr>
            <a:r>
              <a:rPr lang="en-US" altLang="en-US" sz="900" dirty="0" smtClean="0">
                <a:solidFill>
                  <a:schemeClr val="bg2">
                    <a:lumMod val="25000"/>
                  </a:schemeClr>
                </a:solidFill>
                <a:cs typeface="+mn-cs"/>
              </a:rPr>
              <a:t>5G REPORT</a:t>
            </a:r>
          </a:p>
        </p:txBody>
      </p:sp>
      <p:sp>
        <p:nvSpPr>
          <p:cNvPr id="111" name="Rectangle 110"/>
          <p:cNvSpPr/>
          <p:nvPr/>
        </p:nvSpPr>
        <p:spPr>
          <a:xfrm>
            <a:off x="0" y="457200"/>
            <a:ext cx="9144000" cy="46038"/>
          </a:xfrm>
          <a:prstGeom prst="rect">
            <a:avLst/>
          </a:prstGeom>
          <a:solidFill>
            <a:schemeClr val="bg1">
              <a:lumMod val="50000"/>
            </a:schemeClr>
          </a:solidFill>
          <a:ln w="12700">
            <a:noFill/>
          </a:ln>
          <a:effectLst/>
        </p:spPr>
        <p:style>
          <a:lnRef idx="2">
            <a:schemeClr val="accent1"/>
          </a:lnRef>
          <a:fillRef idx="0">
            <a:schemeClr val="accent1"/>
          </a:fillRef>
          <a:effectRef idx="1">
            <a:schemeClr val="accent1"/>
          </a:effectRef>
          <a:fontRef idx="minor">
            <a:schemeClr val="tx1"/>
          </a:fontRef>
        </p:style>
        <p:txBody>
          <a:bodyPr anchor="ctr"/>
          <a:lstStyle/>
          <a:p>
            <a:pPr algn="ctr" eaLnBrk="1" fontAlgn="auto" hangingPunct="1">
              <a:spcBef>
                <a:spcPts val="0"/>
              </a:spcBef>
              <a:spcAft>
                <a:spcPts val="0"/>
              </a:spcAft>
              <a:defRPr/>
            </a:pPr>
            <a:endParaRPr lang="en-US" sz="2400" b="1" dirty="0">
              <a:solidFill>
                <a:schemeClr val="bg1"/>
              </a:solidFill>
              <a:latin typeface="FreightSans Pro Book" pitchFamily="50" charset="0"/>
            </a:endParaRPr>
          </a:p>
        </p:txBody>
      </p:sp>
      <p:sp>
        <p:nvSpPr>
          <p:cNvPr id="113" name="Content Placeholder 17"/>
          <p:cNvSpPr>
            <a:spLocks noGrp="1"/>
          </p:cNvSpPr>
          <p:nvPr>
            <p:ph sz="quarter" idx="4294967295"/>
          </p:nvPr>
        </p:nvSpPr>
        <p:spPr>
          <a:xfrm>
            <a:off x="0" y="6626225"/>
            <a:ext cx="4572000" cy="231775"/>
          </a:xfrm>
        </p:spPr>
        <p:txBody>
          <a:bodyPr/>
          <a:lstStyle/>
          <a:p>
            <a:pPr marL="0" indent="0">
              <a:buFont typeface="Arial" panose="020B0604020202020204" pitchFamily="34" charset="0"/>
              <a:buNone/>
              <a:defRPr/>
            </a:pPr>
            <a:r>
              <a:rPr lang="en-US" sz="1000" dirty="0" smtClean="0">
                <a:solidFill>
                  <a:schemeClr val="tx1">
                    <a:lumMod val="65000"/>
                    <a:lumOff val="35000"/>
                  </a:schemeClr>
                </a:solidFill>
                <a:latin typeface="+mn-lt"/>
                <a:ea typeface="MS PGothic" panose="020B0600070205080204" pitchFamily="34" charset="-128"/>
                <a:cs typeface="ＭＳ Ｐゴシック" charset="0"/>
              </a:rPr>
              <a:t>March 16, 2017  | </a:t>
            </a:r>
            <a:r>
              <a:rPr lang="en-US" sz="1000" dirty="0">
                <a:solidFill>
                  <a:schemeClr val="tx1">
                    <a:lumMod val="65000"/>
                    <a:lumOff val="35000"/>
                  </a:schemeClr>
                </a:solidFill>
                <a:latin typeface="+mn-lt"/>
                <a:ea typeface="MS PGothic" panose="020B0600070205080204" pitchFamily="34" charset="-128"/>
                <a:cs typeface="ＭＳ Ｐゴシック" charset="0"/>
              </a:rPr>
              <a:t> </a:t>
            </a:r>
            <a:r>
              <a:rPr lang="en-US" sz="1000" dirty="0" smtClean="0">
                <a:solidFill>
                  <a:schemeClr val="tx1">
                    <a:lumMod val="65000"/>
                    <a:lumOff val="35000"/>
                  </a:schemeClr>
                </a:solidFill>
                <a:latin typeface="+mn-lt"/>
                <a:ea typeface="MS PGothic" panose="020B0600070205080204" pitchFamily="34" charset="-128"/>
                <a:cs typeface="ＭＳ Ｐゴシック" charset="0"/>
              </a:rPr>
              <a:t>Yanni Chen</a:t>
            </a:r>
            <a:endParaRPr lang="en-US" sz="1000" dirty="0">
              <a:solidFill>
                <a:schemeClr val="tx1">
                  <a:lumMod val="65000"/>
                  <a:lumOff val="35000"/>
                </a:schemeClr>
              </a:solidFill>
              <a:latin typeface="+mn-lt"/>
              <a:ea typeface="MS PGothic" panose="020B0600070205080204" pitchFamily="34" charset="-128"/>
              <a:cs typeface="ＭＳ Ｐゴシック" charset="0"/>
            </a:endParaRPr>
          </a:p>
        </p:txBody>
      </p:sp>
      <p:graphicFrame>
        <p:nvGraphicFramePr>
          <p:cNvPr id="118" name="Table 117"/>
          <p:cNvGraphicFramePr>
            <a:graphicFrameLocks noGrp="1"/>
          </p:cNvGraphicFramePr>
          <p:nvPr>
            <p:extLst>
              <p:ext uri="{D42A27DB-BD31-4B8C-83A1-F6EECF244321}">
                <p14:modId xmlns:p14="http://schemas.microsoft.com/office/powerpoint/2010/main" val="3847563453"/>
              </p:ext>
            </p:extLst>
          </p:nvPr>
        </p:nvGraphicFramePr>
        <p:xfrm>
          <a:off x="480539" y="1839913"/>
          <a:ext cx="8233866" cy="4605472"/>
        </p:xfrm>
        <a:graphic>
          <a:graphicData uri="http://schemas.openxmlformats.org/drawingml/2006/table">
            <a:tbl>
              <a:tblPr/>
              <a:tblGrid>
                <a:gridCol w="2617503"/>
                <a:gridCol w="1856095"/>
                <a:gridCol w="1992573"/>
                <a:gridCol w="1767695"/>
              </a:tblGrid>
              <a:tr h="175718">
                <a:tc>
                  <a:txBody>
                    <a:bodyPr/>
                    <a:lstStyle>
                      <a:lvl1pPr>
                        <a:lnSpc>
                          <a:spcPct val="90000"/>
                        </a:lnSpc>
                        <a:spcBef>
                          <a:spcPts val="1000"/>
                        </a:spcBef>
                        <a:buFont typeface="Arial" panose="020B0604020202020204" pitchFamily="34" charset="0"/>
                        <a:defRPr sz="2400">
                          <a:solidFill>
                            <a:schemeClr val="tx1"/>
                          </a:solidFill>
                          <a:latin typeface="Georgia" panose="02040502050405020303" pitchFamily="18" charset="0"/>
                          <a:ea typeface="ＭＳ Ｐゴシック" panose="020B0600070205080204" pitchFamily="34" charset="-128"/>
                        </a:defRPr>
                      </a:lvl1pPr>
                      <a:lvl2pPr marL="742950" indent="-285750">
                        <a:lnSpc>
                          <a:spcPct val="90000"/>
                        </a:lnSpc>
                        <a:spcBef>
                          <a:spcPts val="500"/>
                        </a:spcBef>
                        <a:buFont typeface="Arial" panose="020B0604020202020204" pitchFamily="34" charset="0"/>
                        <a:defRPr sz="2000">
                          <a:solidFill>
                            <a:schemeClr val="tx1"/>
                          </a:solidFill>
                          <a:latin typeface="Georgia" panose="02040502050405020303" pitchFamily="18" charset="0"/>
                          <a:ea typeface="ＭＳ Ｐゴシック" panose="020B0600070205080204" pitchFamily="34" charset="-128"/>
                        </a:defRPr>
                      </a:lvl2pPr>
                      <a:lvl3pPr marL="1143000" indent="-228600">
                        <a:lnSpc>
                          <a:spcPct val="90000"/>
                        </a:lnSpc>
                        <a:spcBef>
                          <a:spcPts val="500"/>
                        </a:spcBef>
                        <a:buFont typeface="Arial" panose="020B0604020202020204" pitchFamily="34" charset="0"/>
                        <a:defRPr>
                          <a:solidFill>
                            <a:schemeClr val="tx1"/>
                          </a:solidFill>
                          <a:latin typeface="Georgia" panose="02040502050405020303" pitchFamily="18" charset="0"/>
                          <a:ea typeface="ＭＳ Ｐゴシック" panose="020B0600070205080204" pitchFamily="34" charset="-128"/>
                        </a:defRPr>
                      </a:lvl3pPr>
                      <a:lvl4pPr marL="1600200" indent="-228600">
                        <a:lnSpc>
                          <a:spcPct val="90000"/>
                        </a:lnSpc>
                        <a:spcBef>
                          <a:spcPts val="500"/>
                        </a:spcBef>
                        <a:buFont typeface="Arial" panose="020B0604020202020204" pitchFamily="34" charset="0"/>
                        <a:defRPr sz="1600">
                          <a:solidFill>
                            <a:schemeClr val="tx1"/>
                          </a:solidFill>
                          <a:latin typeface="Georgia" panose="02040502050405020303" pitchFamily="18" charset="0"/>
                          <a:ea typeface="ＭＳ Ｐゴシック" panose="020B0600070205080204" pitchFamily="34" charset="-128"/>
                        </a:defRPr>
                      </a:lvl4pPr>
                      <a:lvl5pPr marL="2057400" indent="-228600">
                        <a:lnSpc>
                          <a:spcPct val="90000"/>
                        </a:lnSpc>
                        <a:spcBef>
                          <a:spcPts val="500"/>
                        </a:spcBef>
                        <a:buFont typeface="Arial" panose="020B0604020202020204" pitchFamily="34" charset="0"/>
                        <a:defRPr sz="1600">
                          <a:solidFill>
                            <a:schemeClr val="tx1"/>
                          </a:solidFill>
                          <a:latin typeface="Georgia" panose="02040502050405020303" pitchFamily="18" charset="0"/>
                          <a:ea typeface="ＭＳ Ｐゴシック" panose="020B0600070205080204" pitchFamily="34" charset="-128"/>
                        </a:defRPr>
                      </a:lvl5pPr>
                      <a:lvl6pPr marL="25146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Georgia" panose="02040502050405020303" pitchFamily="18" charset="0"/>
                          <a:ea typeface="ＭＳ Ｐゴシック" panose="020B0600070205080204" pitchFamily="34" charset="-128"/>
                        </a:defRPr>
                      </a:lvl6pPr>
                      <a:lvl7pPr marL="29718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Georgia" panose="02040502050405020303" pitchFamily="18" charset="0"/>
                          <a:ea typeface="ＭＳ Ｐゴシック" panose="020B0600070205080204" pitchFamily="34" charset="-128"/>
                        </a:defRPr>
                      </a:lvl7pPr>
                      <a:lvl8pPr marL="34290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Georgia" panose="02040502050405020303" pitchFamily="18" charset="0"/>
                          <a:ea typeface="ＭＳ Ｐゴシック" panose="020B0600070205080204" pitchFamily="34" charset="-128"/>
                        </a:defRPr>
                      </a:lvl8pPr>
                      <a:lvl9pPr marL="38862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Georgia" panose="02040502050405020303"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1" i="0" u="none" strike="noStrike" cap="none" normalizeH="0" baseline="0" dirty="0" smtClean="0">
                          <a:ln>
                            <a:noFill/>
                          </a:ln>
                          <a:solidFill>
                            <a:srgbClr val="FFFFFF"/>
                          </a:solidFill>
                          <a:effectLst/>
                          <a:latin typeface="Calibri Light" panose="020F0302020204030204" pitchFamily="34" charset="0"/>
                          <a:ea typeface="ＭＳ Ｐゴシック" panose="020B0600070205080204" pitchFamily="34" charset="-128"/>
                        </a:rPr>
                        <a:t>Industry</a:t>
                      </a:r>
                    </a:p>
                  </a:txBody>
                  <a:tcPr marL="91453" marR="91453"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a:noFill/>
                    </a:lnB>
                    <a:lnTlToBr>
                      <a:noFill/>
                    </a:lnTlToBr>
                    <a:lnBlToTr>
                      <a:noFill/>
                    </a:lnBlToTr>
                    <a:solidFill>
                      <a:srgbClr val="3D6F7E"/>
                    </a:solidFill>
                  </a:tcPr>
                </a:tc>
                <a:tc>
                  <a:txBody>
                    <a:bodyPr/>
                    <a:lstStyle>
                      <a:lvl1pPr>
                        <a:lnSpc>
                          <a:spcPct val="90000"/>
                        </a:lnSpc>
                        <a:spcBef>
                          <a:spcPts val="1000"/>
                        </a:spcBef>
                        <a:buFont typeface="Arial" panose="020B0604020202020204" pitchFamily="34" charset="0"/>
                        <a:defRPr sz="2400">
                          <a:solidFill>
                            <a:schemeClr val="tx1"/>
                          </a:solidFill>
                          <a:latin typeface="Georgia" panose="02040502050405020303" pitchFamily="18" charset="0"/>
                          <a:ea typeface="ＭＳ Ｐゴシック" panose="020B0600070205080204" pitchFamily="34" charset="-128"/>
                        </a:defRPr>
                      </a:lvl1pPr>
                      <a:lvl2pPr marL="742950" indent="-285750">
                        <a:lnSpc>
                          <a:spcPct val="90000"/>
                        </a:lnSpc>
                        <a:spcBef>
                          <a:spcPts val="500"/>
                        </a:spcBef>
                        <a:buFont typeface="Arial" panose="020B0604020202020204" pitchFamily="34" charset="0"/>
                        <a:defRPr sz="2000">
                          <a:solidFill>
                            <a:schemeClr val="tx1"/>
                          </a:solidFill>
                          <a:latin typeface="Georgia" panose="02040502050405020303" pitchFamily="18" charset="0"/>
                          <a:ea typeface="ＭＳ Ｐゴシック" panose="020B0600070205080204" pitchFamily="34" charset="-128"/>
                        </a:defRPr>
                      </a:lvl2pPr>
                      <a:lvl3pPr marL="1143000" indent="-228600">
                        <a:lnSpc>
                          <a:spcPct val="90000"/>
                        </a:lnSpc>
                        <a:spcBef>
                          <a:spcPts val="500"/>
                        </a:spcBef>
                        <a:buFont typeface="Arial" panose="020B0604020202020204" pitchFamily="34" charset="0"/>
                        <a:defRPr>
                          <a:solidFill>
                            <a:schemeClr val="tx1"/>
                          </a:solidFill>
                          <a:latin typeface="Georgia" panose="02040502050405020303" pitchFamily="18" charset="0"/>
                          <a:ea typeface="ＭＳ Ｐゴシック" panose="020B0600070205080204" pitchFamily="34" charset="-128"/>
                        </a:defRPr>
                      </a:lvl3pPr>
                      <a:lvl4pPr marL="1600200" indent="-228600">
                        <a:lnSpc>
                          <a:spcPct val="90000"/>
                        </a:lnSpc>
                        <a:spcBef>
                          <a:spcPts val="500"/>
                        </a:spcBef>
                        <a:buFont typeface="Arial" panose="020B0604020202020204" pitchFamily="34" charset="0"/>
                        <a:defRPr sz="1600">
                          <a:solidFill>
                            <a:schemeClr val="tx1"/>
                          </a:solidFill>
                          <a:latin typeface="Georgia" panose="02040502050405020303" pitchFamily="18" charset="0"/>
                          <a:ea typeface="ＭＳ Ｐゴシック" panose="020B0600070205080204" pitchFamily="34" charset="-128"/>
                        </a:defRPr>
                      </a:lvl4pPr>
                      <a:lvl5pPr marL="2057400" indent="-228600">
                        <a:lnSpc>
                          <a:spcPct val="90000"/>
                        </a:lnSpc>
                        <a:spcBef>
                          <a:spcPts val="500"/>
                        </a:spcBef>
                        <a:buFont typeface="Arial" panose="020B0604020202020204" pitchFamily="34" charset="0"/>
                        <a:defRPr sz="1600">
                          <a:solidFill>
                            <a:schemeClr val="tx1"/>
                          </a:solidFill>
                          <a:latin typeface="Georgia" panose="02040502050405020303" pitchFamily="18" charset="0"/>
                          <a:ea typeface="ＭＳ Ｐゴシック" panose="020B0600070205080204" pitchFamily="34" charset="-128"/>
                        </a:defRPr>
                      </a:lvl5pPr>
                      <a:lvl6pPr marL="25146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Georgia" panose="02040502050405020303" pitchFamily="18" charset="0"/>
                          <a:ea typeface="ＭＳ Ｐゴシック" panose="020B0600070205080204" pitchFamily="34" charset="-128"/>
                        </a:defRPr>
                      </a:lvl6pPr>
                      <a:lvl7pPr marL="29718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Georgia" panose="02040502050405020303" pitchFamily="18" charset="0"/>
                          <a:ea typeface="ＭＳ Ｐゴシック" panose="020B0600070205080204" pitchFamily="34" charset="-128"/>
                        </a:defRPr>
                      </a:lvl7pPr>
                      <a:lvl8pPr marL="34290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Georgia" panose="02040502050405020303" pitchFamily="18" charset="0"/>
                          <a:ea typeface="ＭＳ Ｐゴシック" panose="020B0600070205080204" pitchFamily="34" charset="-128"/>
                        </a:defRPr>
                      </a:lvl8pPr>
                      <a:lvl9pPr marL="38862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Georgia" panose="02040502050405020303"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1" i="0" u="none" strike="noStrike" cap="none" normalizeH="0" baseline="0" dirty="0" smtClean="0">
                          <a:ln>
                            <a:noFill/>
                          </a:ln>
                          <a:solidFill>
                            <a:srgbClr val="FFFFFF"/>
                          </a:solidFill>
                          <a:effectLst/>
                          <a:latin typeface="Calibri Light" panose="020F0302020204030204" pitchFamily="34" charset="0"/>
                          <a:ea typeface="ＭＳ Ｐゴシック" panose="020B0600070205080204" pitchFamily="34" charset="-128"/>
                        </a:rPr>
                        <a:t>EMBB</a:t>
                      </a:r>
                    </a:p>
                  </a:txBody>
                  <a:tcPr marL="91453" marR="91453"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a:noFill/>
                    </a:lnB>
                    <a:lnTlToBr>
                      <a:noFill/>
                    </a:lnTlToBr>
                    <a:lnBlToTr>
                      <a:noFill/>
                    </a:lnBlToTr>
                    <a:solidFill>
                      <a:srgbClr val="3D6F7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1" i="0" u="none" strike="noStrike" cap="none" normalizeH="0" baseline="0" dirty="0" smtClean="0">
                          <a:ln>
                            <a:noFill/>
                          </a:ln>
                          <a:solidFill>
                            <a:srgbClr val="FFFFFF"/>
                          </a:solidFill>
                          <a:effectLst/>
                          <a:latin typeface="Calibri Light" panose="020F0302020204030204" pitchFamily="34" charset="0"/>
                          <a:ea typeface="ＭＳ Ｐゴシック" panose="020B0600070205080204" pitchFamily="34" charset="-128"/>
                        </a:rPr>
                        <a:t>MIoT</a:t>
                      </a:r>
                    </a:p>
                  </a:txBody>
                  <a:tcPr marL="91453" marR="91453"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a:noFill/>
                    </a:lnB>
                    <a:lnTlToBr>
                      <a:noFill/>
                    </a:lnTlToBr>
                    <a:lnBlToTr>
                      <a:noFill/>
                    </a:lnBlToTr>
                    <a:solidFill>
                      <a:srgbClr val="3D6F7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1" i="0" u="none" strike="noStrike" cap="none" normalizeH="0" baseline="0" dirty="0" smtClean="0">
                          <a:ln>
                            <a:noFill/>
                          </a:ln>
                          <a:solidFill>
                            <a:srgbClr val="FFFFFF"/>
                          </a:solidFill>
                          <a:effectLst/>
                          <a:latin typeface="Calibri Light" panose="020F0302020204030204" pitchFamily="34" charset="0"/>
                          <a:ea typeface="ＭＳ Ｐゴシック" panose="020B0600070205080204" pitchFamily="34" charset="-128"/>
                        </a:rPr>
                        <a:t>MCS</a:t>
                      </a:r>
                    </a:p>
                  </a:txBody>
                  <a:tcPr marL="91453" marR="91453"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a:noFill/>
                    </a:lnB>
                    <a:lnTlToBr>
                      <a:noFill/>
                    </a:lnTlToBr>
                    <a:lnBlToTr>
                      <a:noFill/>
                    </a:lnBlToTr>
                    <a:solidFill>
                      <a:srgbClr val="3D6F7E"/>
                    </a:solidFill>
                  </a:tcPr>
                </a:tc>
              </a:tr>
              <a:tr h="195919">
                <a:tc>
                  <a:txBody>
                    <a:bodyPr/>
                    <a:lstStyle>
                      <a:lvl1pPr>
                        <a:lnSpc>
                          <a:spcPct val="90000"/>
                        </a:lnSpc>
                        <a:spcBef>
                          <a:spcPts val="1000"/>
                        </a:spcBef>
                        <a:buFont typeface="Arial" panose="020B0604020202020204" pitchFamily="34" charset="0"/>
                        <a:defRPr sz="2400">
                          <a:solidFill>
                            <a:schemeClr val="tx1"/>
                          </a:solidFill>
                          <a:latin typeface="Georgia" panose="02040502050405020303" pitchFamily="18" charset="0"/>
                          <a:ea typeface="ＭＳ Ｐゴシック" panose="020B0600070205080204" pitchFamily="34" charset="-128"/>
                        </a:defRPr>
                      </a:lvl1pPr>
                      <a:lvl2pPr marL="742950" indent="-285750">
                        <a:lnSpc>
                          <a:spcPct val="90000"/>
                        </a:lnSpc>
                        <a:spcBef>
                          <a:spcPts val="500"/>
                        </a:spcBef>
                        <a:buFont typeface="Arial" panose="020B0604020202020204" pitchFamily="34" charset="0"/>
                        <a:defRPr sz="2000">
                          <a:solidFill>
                            <a:schemeClr val="tx1"/>
                          </a:solidFill>
                          <a:latin typeface="Georgia" panose="02040502050405020303" pitchFamily="18" charset="0"/>
                          <a:ea typeface="ＭＳ Ｐゴシック" panose="020B0600070205080204" pitchFamily="34" charset="-128"/>
                        </a:defRPr>
                      </a:lvl2pPr>
                      <a:lvl3pPr marL="1143000" indent="-228600">
                        <a:lnSpc>
                          <a:spcPct val="90000"/>
                        </a:lnSpc>
                        <a:spcBef>
                          <a:spcPts val="500"/>
                        </a:spcBef>
                        <a:buFont typeface="Arial" panose="020B0604020202020204" pitchFamily="34" charset="0"/>
                        <a:defRPr>
                          <a:solidFill>
                            <a:schemeClr val="tx1"/>
                          </a:solidFill>
                          <a:latin typeface="Georgia" panose="02040502050405020303" pitchFamily="18" charset="0"/>
                          <a:ea typeface="ＭＳ Ｐゴシック" panose="020B0600070205080204" pitchFamily="34" charset="-128"/>
                        </a:defRPr>
                      </a:lvl3pPr>
                      <a:lvl4pPr marL="1600200" indent="-228600">
                        <a:lnSpc>
                          <a:spcPct val="90000"/>
                        </a:lnSpc>
                        <a:spcBef>
                          <a:spcPts val="500"/>
                        </a:spcBef>
                        <a:buFont typeface="Arial" panose="020B0604020202020204" pitchFamily="34" charset="0"/>
                        <a:defRPr sz="1600">
                          <a:solidFill>
                            <a:schemeClr val="tx1"/>
                          </a:solidFill>
                          <a:latin typeface="Georgia" panose="02040502050405020303" pitchFamily="18" charset="0"/>
                          <a:ea typeface="ＭＳ Ｐゴシック" panose="020B0600070205080204" pitchFamily="34" charset="-128"/>
                        </a:defRPr>
                      </a:lvl4pPr>
                      <a:lvl5pPr marL="2057400" indent="-228600">
                        <a:lnSpc>
                          <a:spcPct val="90000"/>
                        </a:lnSpc>
                        <a:spcBef>
                          <a:spcPts val="500"/>
                        </a:spcBef>
                        <a:buFont typeface="Arial" panose="020B0604020202020204" pitchFamily="34" charset="0"/>
                        <a:defRPr sz="1600">
                          <a:solidFill>
                            <a:schemeClr val="tx1"/>
                          </a:solidFill>
                          <a:latin typeface="Georgia" panose="02040502050405020303" pitchFamily="18" charset="0"/>
                          <a:ea typeface="ＭＳ Ｐゴシック" panose="020B0600070205080204" pitchFamily="34" charset="-128"/>
                        </a:defRPr>
                      </a:lvl5pPr>
                      <a:lvl6pPr marL="25146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Georgia" panose="02040502050405020303" pitchFamily="18" charset="0"/>
                          <a:ea typeface="ＭＳ Ｐゴシック" panose="020B0600070205080204" pitchFamily="34" charset="-128"/>
                        </a:defRPr>
                      </a:lvl6pPr>
                      <a:lvl7pPr marL="29718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Georgia" panose="02040502050405020303" pitchFamily="18" charset="0"/>
                          <a:ea typeface="ＭＳ Ｐゴシック" panose="020B0600070205080204" pitchFamily="34" charset="-128"/>
                        </a:defRPr>
                      </a:lvl7pPr>
                      <a:lvl8pPr marL="34290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Georgia" panose="02040502050405020303" pitchFamily="18" charset="0"/>
                          <a:ea typeface="ＭＳ Ｐゴシック" panose="020B0600070205080204" pitchFamily="34" charset="-128"/>
                        </a:defRPr>
                      </a:lvl8pPr>
                      <a:lvl9pPr marL="38862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Georgia" panose="02040502050405020303"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rgbClr val="000000"/>
                          </a:solidFill>
                          <a:effectLst/>
                          <a:latin typeface="Calibri Light" panose="020F0302020204030204" pitchFamily="34" charset="0"/>
                          <a:ea typeface="ＭＳ Ｐゴシック" panose="020B0600070205080204" pitchFamily="34" charset="-128"/>
                        </a:rPr>
                        <a:t>Agriculture, forestry &amp; fishing (AFF)</a:t>
                      </a:r>
                    </a:p>
                  </a:txBody>
                  <a:tcPr marL="91453" marR="91453" marT="45718" marB="45718" horzOverflow="overflow">
                    <a:lnL>
                      <a:noFill/>
                    </a:lnL>
                    <a:lnR>
                      <a:noFill/>
                    </a:lnR>
                    <a:lnT>
                      <a:noFill/>
                    </a:lnT>
                    <a:lnB w="12700" cap="flat" cmpd="sng" algn="ctr">
                      <a:solidFill>
                        <a:srgbClr val="0D0D0D"/>
                      </a:solidFill>
                      <a:prstDash val="dot"/>
                      <a:round/>
                      <a:headEnd type="none" w="med" len="med"/>
                      <a:tailEnd type="none" w="med" len="med"/>
                    </a:lnB>
                    <a:lnTlToBr>
                      <a:noFill/>
                    </a:lnTlToBr>
                    <a:lnBlToTr>
                      <a:noFill/>
                    </a:lnBlToTr>
                    <a:solidFill>
                      <a:srgbClr val="DAE1E8"/>
                    </a:solidFill>
                  </a:tcPr>
                </a:tc>
                <a:tc>
                  <a:txBody>
                    <a:bodyPr/>
                    <a:lstStyle>
                      <a:lvl1pPr>
                        <a:lnSpc>
                          <a:spcPct val="90000"/>
                        </a:lnSpc>
                        <a:spcBef>
                          <a:spcPts val="1000"/>
                        </a:spcBef>
                        <a:buFont typeface="Arial" panose="020B0604020202020204" pitchFamily="34" charset="0"/>
                        <a:defRPr sz="2400">
                          <a:solidFill>
                            <a:schemeClr val="tx1"/>
                          </a:solidFill>
                          <a:latin typeface="Georgia" panose="02040502050405020303" pitchFamily="18" charset="0"/>
                          <a:ea typeface="ＭＳ Ｐゴシック" panose="020B0600070205080204" pitchFamily="34" charset="-128"/>
                        </a:defRPr>
                      </a:lvl1pPr>
                      <a:lvl2pPr marL="742950" indent="-285750">
                        <a:lnSpc>
                          <a:spcPct val="90000"/>
                        </a:lnSpc>
                        <a:spcBef>
                          <a:spcPts val="500"/>
                        </a:spcBef>
                        <a:buFont typeface="Arial" panose="020B0604020202020204" pitchFamily="34" charset="0"/>
                        <a:defRPr sz="2000">
                          <a:solidFill>
                            <a:schemeClr val="tx1"/>
                          </a:solidFill>
                          <a:latin typeface="Georgia" panose="02040502050405020303" pitchFamily="18" charset="0"/>
                          <a:ea typeface="ＭＳ Ｐゴシック" panose="020B0600070205080204" pitchFamily="34" charset="-128"/>
                        </a:defRPr>
                      </a:lvl2pPr>
                      <a:lvl3pPr marL="1143000" indent="-228600">
                        <a:lnSpc>
                          <a:spcPct val="90000"/>
                        </a:lnSpc>
                        <a:spcBef>
                          <a:spcPts val="500"/>
                        </a:spcBef>
                        <a:buFont typeface="Arial" panose="020B0604020202020204" pitchFamily="34" charset="0"/>
                        <a:defRPr>
                          <a:solidFill>
                            <a:schemeClr val="tx1"/>
                          </a:solidFill>
                          <a:latin typeface="Georgia" panose="02040502050405020303" pitchFamily="18" charset="0"/>
                          <a:ea typeface="ＭＳ Ｐゴシック" panose="020B0600070205080204" pitchFamily="34" charset="-128"/>
                        </a:defRPr>
                      </a:lvl3pPr>
                      <a:lvl4pPr marL="1600200" indent="-228600">
                        <a:lnSpc>
                          <a:spcPct val="90000"/>
                        </a:lnSpc>
                        <a:spcBef>
                          <a:spcPts val="500"/>
                        </a:spcBef>
                        <a:buFont typeface="Arial" panose="020B0604020202020204" pitchFamily="34" charset="0"/>
                        <a:defRPr sz="1600">
                          <a:solidFill>
                            <a:schemeClr val="tx1"/>
                          </a:solidFill>
                          <a:latin typeface="Georgia" panose="02040502050405020303" pitchFamily="18" charset="0"/>
                          <a:ea typeface="ＭＳ Ｐゴシック" panose="020B0600070205080204" pitchFamily="34" charset="-128"/>
                        </a:defRPr>
                      </a:lvl4pPr>
                      <a:lvl5pPr marL="2057400" indent="-228600">
                        <a:lnSpc>
                          <a:spcPct val="90000"/>
                        </a:lnSpc>
                        <a:spcBef>
                          <a:spcPts val="500"/>
                        </a:spcBef>
                        <a:buFont typeface="Arial" panose="020B0604020202020204" pitchFamily="34" charset="0"/>
                        <a:defRPr sz="1600">
                          <a:solidFill>
                            <a:schemeClr val="tx1"/>
                          </a:solidFill>
                          <a:latin typeface="Georgia" panose="02040502050405020303" pitchFamily="18" charset="0"/>
                          <a:ea typeface="ＭＳ Ｐゴシック" panose="020B0600070205080204" pitchFamily="34" charset="-128"/>
                        </a:defRPr>
                      </a:lvl5pPr>
                      <a:lvl6pPr marL="25146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Georgia" panose="02040502050405020303" pitchFamily="18" charset="0"/>
                          <a:ea typeface="ＭＳ Ｐゴシック" panose="020B0600070205080204" pitchFamily="34" charset="-128"/>
                        </a:defRPr>
                      </a:lvl6pPr>
                      <a:lvl7pPr marL="29718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Georgia" panose="02040502050405020303" pitchFamily="18" charset="0"/>
                          <a:ea typeface="ＭＳ Ｐゴシック" panose="020B0600070205080204" pitchFamily="34" charset="-128"/>
                        </a:defRPr>
                      </a:lvl7pPr>
                      <a:lvl8pPr marL="34290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Georgia" panose="02040502050405020303" pitchFamily="18" charset="0"/>
                          <a:ea typeface="ＭＳ Ｐゴシック" panose="020B0600070205080204" pitchFamily="34" charset="-128"/>
                        </a:defRPr>
                      </a:lvl8pPr>
                      <a:lvl9pPr marL="38862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Georgia" panose="02040502050405020303"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rgbClr val="000000"/>
                          </a:solidFill>
                          <a:effectLst/>
                          <a:latin typeface="Calibri Light" panose="020F0302020204030204" pitchFamily="34" charset="0"/>
                          <a:ea typeface="ＭＳ Ｐゴシック" panose="020B0600070205080204" pitchFamily="34" charset="-128"/>
                        </a:rPr>
                        <a:t>Medium-high</a:t>
                      </a:r>
                    </a:p>
                  </a:txBody>
                  <a:tcPr marL="91453" marR="91453" marT="45718" marB="45718" horzOverflow="overflow">
                    <a:lnL>
                      <a:noFill/>
                    </a:lnL>
                    <a:lnR>
                      <a:noFill/>
                    </a:lnR>
                    <a:lnT>
                      <a:noFill/>
                    </a:lnT>
                    <a:lnB w="12700" cap="flat" cmpd="sng" algn="ctr">
                      <a:solidFill>
                        <a:srgbClr val="0D0D0D"/>
                      </a:solidFill>
                      <a:prstDash val="dot"/>
                      <a:round/>
                      <a:headEnd type="none" w="med" len="med"/>
                      <a:tailEnd type="none" w="med" len="med"/>
                    </a:lnB>
                    <a:lnTlToBr>
                      <a:noFill/>
                    </a:lnTlToBr>
                    <a:lnBlToTr>
                      <a:noFill/>
                    </a:lnBlToTr>
                    <a:solidFill>
                      <a:srgbClr val="DAE1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rgbClr val="000000"/>
                          </a:solidFill>
                          <a:effectLst/>
                          <a:latin typeface="Calibri Light" panose="020F0302020204030204" pitchFamily="34" charset="0"/>
                          <a:ea typeface="ＭＳ Ｐゴシック" panose="020B0600070205080204" pitchFamily="34" charset="-128"/>
                        </a:rPr>
                        <a:t>Medium-high</a:t>
                      </a:r>
                    </a:p>
                  </a:txBody>
                  <a:tcPr marL="91453" marR="91453" marT="45718" marB="45718" horzOverflow="overflow">
                    <a:lnL>
                      <a:noFill/>
                    </a:lnL>
                    <a:lnR>
                      <a:noFill/>
                    </a:lnR>
                    <a:lnT>
                      <a:noFill/>
                    </a:lnT>
                    <a:lnB w="12700" cap="flat" cmpd="sng" algn="ctr">
                      <a:solidFill>
                        <a:srgbClr val="0D0D0D"/>
                      </a:solidFill>
                      <a:prstDash val="dot"/>
                      <a:round/>
                      <a:headEnd type="none" w="med" len="med"/>
                      <a:tailEnd type="none" w="med" len="med"/>
                    </a:lnB>
                    <a:lnTlToBr>
                      <a:noFill/>
                    </a:lnTlToBr>
                    <a:lnBlToTr>
                      <a:noFill/>
                    </a:lnBlToTr>
                    <a:solidFill>
                      <a:srgbClr val="DAE1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rgbClr val="000000"/>
                          </a:solidFill>
                          <a:effectLst/>
                          <a:latin typeface="Calibri Light" panose="020F0302020204030204" pitchFamily="34" charset="0"/>
                          <a:ea typeface="ＭＳ Ｐゴシック" panose="020B0600070205080204" pitchFamily="34" charset="-128"/>
                        </a:rPr>
                        <a:t>High</a:t>
                      </a:r>
                    </a:p>
                  </a:txBody>
                  <a:tcPr marL="91453" marR="91453" marT="45718" marB="45718" horzOverflow="overflow">
                    <a:lnL>
                      <a:noFill/>
                    </a:lnL>
                    <a:lnR>
                      <a:noFill/>
                    </a:lnR>
                    <a:lnT>
                      <a:noFill/>
                    </a:lnT>
                    <a:lnB w="12700" cap="flat" cmpd="sng" algn="ctr">
                      <a:solidFill>
                        <a:srgbClr val="0D0D0D"/>
                      </a:solidFill>
                      <a:prstDash val="dot"/>
                      <a:round/>
                      <a:headEnd type="none" w="med" len="med"/>
                      <a:tailEnd type="none" w="med" len="med"/>
                    </a:lnB>
                    <a:lnTlToBr>
                      <a:noFill/>
                    </a:lnTlToBr>
                    <a:lnBlToTr>
                      <a:noFill/>
                    </a:lnBlToTr>
                    <a:solidFill>
                      <a:srgbClr val="DAE1E8"/>
                    </a:solidFill>
                  </a:tcPr>
                </a:tc>
              </a:tr>
              <a:tr h="247541">
                <a:tc>
                  <a:txBody>
                    <a:bodyPr/>
                    <a:lstStyle>
                      <a:lvl1pPr>
                        <a:lnSpc>
                          <a:spcPct val="90000"/>
                        </a:lnSpc>
                        <a:spcBef>
                          <a:spcPts val="1000"/>
                        </a:spcBef>
                        <a:buFont typeface="Arial" panose="020B0604020202020204" pitchFamily="34" charset="0"/>
                        <a:defRPr sz="2400">
                          <a:solidFill>
                            <a:schemeClr val="tx1"/>
                          </a:solidFill>
                          <a:latin typeface="Georgia" panose="02040502050405020303" pitchFamily="18" charset="0"/>
                          <a:ea typeface="ＭＳ Ｐゴシック" panose="020B0600070205080204" pitchFamily="34" charset="-128"/>
                        </a:defRPr>
                      </a:lvl1pPr>
                      <a:lvl2pPr marL="742950" indent="-285750">
                        <a:lnSpc>
                          <a:spcPct val="90000"/>
                        </a:lnSpc>
                        <a:spcBef>
                          <a:spcPts val="500"/>
                        </a:spcBef>
                        <a:buFont typeface="Arial" panose="020B0604020202020204" pitchFamily="34" charset="0"/>
                        <a:defRPr sz="2000">
                          <a:solidFill>
                            <a:schemeClr val="tx1"/>
                          </a:solidFill>
                          <a:latin typeface="Georgia" panose="02040502050405020303" pitchFamily="18" charset="0"/>
                          <a:ea typeface="ＭＳ Ｐゴシック" panose="020B0600070205080204" pitchFamily="34" charset="-128"/>
                        </a:defRPr>
                      </a:lvl2pPr>
                      <a:lvl3pPr marL="1143000" indent="-228600">
                        <a:lnSpc>
                          <a:spcPct val="90000"/>
                        </a:lnSpc>
                        <a:spcBef>
                          <a:spcPts val="500"/>
                        </a:spcBef>
                        <a:buFont typeface="Arial" panose="020B0604020202020204" pitchFamily="34" charset="0"/>
                        <a:defRPr>
                          <a:solidFill>
                            <a:schemeClr val="tx1"/>
                          </a:solidFill>
                          <a:latin typeface="Georgia" panose="02040502050405020303" pitchFamily="18" charset="0"/>
                          <a:ea typeface="ＭＳ Ｐゴシック" panose="020B0600070205080204" pitchFamily="34" charset="-128"/>
                        </a:defRPr>
                      </a:lvl3pPr>
                      <a:lvl4pPr marL="1600200" indent="-228600">
                        <a:lnSpc>
                          <a:spcPct val="90000"/>
                        </a:lnSpc>
                        <a:spcBef>
                          <a:spcPts val="500"/>
                        </a:spcBef>
                        <a:buFont typeface="Arial" panose="020B0604020202020204" pitchFamily="34" charset="0"/>
                        <a:defRPr sz="1600">
                          <a:solidFill>
                            <a:schemeClr val="tx1"/>
                          </a:solidFill>
                          <a:latin typeface="Georgia" panose="02040502050405020303" pitchFamily="18" charset="0"/>
                          <a:ea typeface="ＭＳ Ｐゴシック" panose="020B0600070205080204" pitchFamily="34" charset="-128"/>
                        </a:defRPr>
                      </a:lvl4pPr>
                      <a:lvl5pPr marL="2057400" indent="-228600">
                        <a:lnSpc>
                          <a:spcPct val="90000"/>
                        </a:lnSpc>
                        <a:spcBef>
                          <a:spcPts val="500"/>
                        </a:spcBef>
                        <a:buFont typeface="Arial" panose="020B0604020202020204" pitchFamily="34" charset="0"/>
                        <a:defRPr sz="1600">
                          <a:solidFill>
                            <a:schemeClr val="tx1"/>
                          </a:solidFill>
                          <a:latin typeface="Georgia" panose="02040502050405020303" pitchFamily="18" charset="0"/>
                          <a:ea typeface="ＭＳ Ｐゴシック" panose="020B0600070205080204" pitchFamily="34" charset="-128"/>
                        </a:defRPr>
                      </a:lvl5pPr>
                      <a:lvl6pPr marL="25146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Georgia" panose="02040502050405020303" pitchFamily="18" charset="0"/>
                          <a:ea typeface="ＭＳ Ｐゴシック" panose="020B0600070205080204" pitchFamily="34" charset="-128"/>
                        </a:defRPr>
                      </a:lvl6pPr>
                      <a:lvl7pPr marL="29718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Georgia" panose="02040502050405020303" pitchFamily="18" charset="0"/>
                          <a:ea typeface="ＭＳ Ｐゴシック" panose="020B0600070205080204" pitchFamily="34" charset="-128"/>
                        </a:defRPr>
                      </a:lvl7pPr>
                      <a:lvl8pPr marL="34290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Georgia" panose="02040502050405020303" pitchFamily="18" charset="0"/>
                          <a:ea typeface="ＭＳ Ｐゴシック" panose="020B0600070205080204" pitchFamily="34" charset="-128"/>
                        </a:defRPr>
                      </a:lvl8pPr>
                      <a:lvl9pPr marL="38862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Georgia" panose="02040502050405020303"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rgbClr val="000000"/>
                          </a:solidFill>
                          <a:effectLst/>
                          <a:latin typeface="Calibri Light" panose="020F0302020204030204" pitchFamily="34" charset="0"/>
                          <a:ea typeface="ＭＳ Ｐゴシック" panose="020B0600070205080204" pitchFamily="34" charset="-128"/>
                        </a:rPr>
                        <a:t>Arts &amp; entertainment (AE)</a:t>
                      </a:r>
                    </a:p>
                  </a:txBody>
                  <a:tcPr marL="91453" marR="91453" marT="45718" marB="45718" horzOverflow="overflow">
                    <a:lnL>
                      <a:noFill/>
                    </a:lnL>
                    <a:lnR>
                      <a:noFill/>
                    </a:lnR>
                    <a:lnT w="12700" cap="flat" cmpd="sng" algn="ctr">
                      <a:solidFill>
                        <a:srgbClr val="0D0D0D"/>
                      </a:solidFill>
                      <a:prstDash val="dot"/>
                      <a:round/>
                      <a:headEnd type="none" w="med" len="med"/>
                      <a:tailEnd type="none" w="med" len="med"/>
                    </a:lnT>
                    <a:lnB w="12700" cap="flat" cmpd="sng" algn="ctr">
                      <a:solidFill>
                        <a:srgbClr val="0D0D0D"/>
                      </a:solidFill>
                      <a:prstDash val="dot"/>
                      <a:round/>
                      <a:headEnd type="none" w="med" len="med"/>
                      <a:tailEnd type="none" w="med" len="med"/>
                    </a:lnB>
                    <a:lnTlToBr>
                      <a:noFill/>
                    </a:lnTlToBr>
                    <a:lnBlToTr>
                      <a:noFill/>
                    </a:lnBlToTr>
                    <a:solidFill>
                      <a:srgbClr val="B3C6CD"/>
                    </a:solidFill>
                  </a:tcPr>
                </a:tc>
                <a:tc>
                  <a:txBody>
                    <a:bodyPr/>
                    <a:lstStyle>
                      <a:lvl1pPr>
                        <a:lnSpc>
                          <a:spcPct val="90000"/>
                        </a:lnSpc>
                        <a:spcBef>
                          <a:spcPts val="1000"/>
                        </a:spcBef>
                        <a:buFont typeface="Arial" panose="020B0604020202020204" pitchFamily="34" charset="0"/>
                        <a:defRPr sz="2400">
                          <a:solidFill>
                            <a:schemeClr val="tx1"/>
                          </a:solidFill>
                          <a:latin typeface="Georgia" panose="02040502050405020303" pitchFamily="18" charset="0"/>
                          <a:ea typeface="ＭＳ Ｐゴシック" panose="020B0600070205080204" pitchFamily="34" charset="-128"/>
                        </a:defRPr>
                      </a:lvl1pPr>
                      <a:lvl2pPr marL="742950" indent="-285750">
                        <a:lnSpc>
                          <a:spcPct val="90000"/>
                        </a:lnSpc>
                        <a:spcBef>
                          <a:spcPts val="500"/>
                        </a:spcBef>
                        <a:buFont typeface="Arial" panose="020B0604020202020204" pitchFamily="34" charset="0"/>
                        <a:defRPr sz="2000">
                          <a:solidFill>
                            <a:schemeClr val="tx1"/>
                          </a:solidFill>
                          <a:latin typeface="Georgia" panose="02040502050405020303" pitchFamily="18" charset="0"/>
                          <a:ea typeface="ＭＳ Ｐゴシック" panose="020B0600070205080204" pitchFamily="34" charset="-128"/>
                        </a:defRPr>
                      </a:lvl2pPr>
                      <a:lvl3pPr marL="1143000" indent="-228600">
                        <a:lnSpc>
                          <a:spcPct val="90000"/>
                        </a:lnSpc>
                        <a:spcBef>
                          <a:spcPts val="500"/>
                        </a:spcBef>
                        <a:buFont typeface="Arial" panose="020B0604020202020204" pitchFamily="34" charset="0"/>
                        <a:defRPr>
                          <a:solidFill>
                            <a:schemeClr val="tx1"/>
                          </a:solidFill>
                          <a:latin typeface="Georgia" panose="02040502050405020303" pitchFamily="18" charset="0"/>
                          <a:ea typeface="ＭＳ Ｐゴシック" panose="020B0600070205080204" pitchFamily="34" charset="-128"/>
                        </a:defRPr>
                      </a:lvl3pPr>
                      <a:lvl4pPr marL="1600200" indent="-228600">
                        <a:lnSpc>
                          <a:spcPct val="90000"/>
                        </a:lnSpc>
                        <a:spcBef>
                          <a:spcPts val="500"/>
                        </a:spcBef>
                        <a:buFont typeface="Arial" panose="020B0604020202020204" pitchFamily="34" charset="0"/>
                        <a:defRPr sz="1600">
                          <a:solidFill>
                            <a:schemeClr val="tx1"/>
                          </a:solidFill>
                          <a:latin typeface="Georgia" panose="02040502050405020303" pitchFamily="18" charset="0"/>
                          <a:ea typeface="ＭＳ Ｐゴシック" panose="020B0600070205080204" pitchFamily="34" charset="-128"/>
                        </a:defRPr>
                      </a:lvl4pPr>
                      <a:lvl5pPr marL="2057400" indent="-228600">
                        <a:lnSpc>
                          <a:spcPct val="90000"/>
                        </a:lnSpc>
                        <a:spcBef>
                          <a:spcPts val="500"/>
                        </a:spcBef>
                        <a:buFont typeface="Arial" panose="020B0604020202020204" pitchFamily="34" charset="0"/>
                        <a:defRPr sz="1600">
                          <a:solidFill>
                            <a:schemeClr val="tx1"/>
                          </a:solidFill>
                          <a:latin typeface="Georgia" panose="02040502050405020303" pitchFamily="18" charset="0"/>
                          <a:ea typeface="ＭＳ Ｐゴシック" panose="020B0600070205080204" pitchFamily="34" charset="-128"/>
                        </a:defRPr>
                      </a:lvl5pPr>
                      <a:lvl6pPr marL="25146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Georgia" panose="02040502050405020303" pitchFamily="18" charset="0"/>
                          <a:ea typeface="ＭＳ Ｐゴシック" panose="020B0600070205080204" pitchFamily="34" charset="-128"/>
                        </a:defRPr>
                      </a:lvl6pPr>
                      <a:lvl7pPr marL="29718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Georgia" panose="02040502050405020303" pitchFamily="18" charset="0"/>
                          <a:ea typeface="ＭＳ Ｐゴシック" panose="020B0600070205080204" pitchFamily="34" charset="-128"/>
                        </a:defRPr>
                      </a:lvl7pPr>
                      <a:lvl8pPr marL="34290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Georgia" panose="02040502050405020303" pitchFamily="18" charset="0"/>
                          <a:ea typeface="ＭＳ Ｐゴシック" panose="020B0600070205080204" pitchFamily="34" charset="-128"/>
                        </a:defRPr>
                      </a:lvl8pPr>
                      <a:lvl9pPr marL="38862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Georgia" panose="02040502050405020303"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rgbClr val="000000"/>
                          </a:solidFill>
                          <a:effectLst/>
                          <a:latin typeface="Calibri Light" panose="020F0302020204030204" pitchFamily="34" charset="0"/>
                          <a:ea typeface="ＭＳ Ｐゴシック" panose="020B0600070205080204" pitchFamily="34" charset="-128"/>
                        </a:rPr>
                        <a:t>High</a:t>
                      </a:r>
                    </a:p>
                  </a:txBody>
                  <a:tcPr marL="91453" marR="91453" marT="45718" marB="45718" horzOverflow="overflow">
                    <a:lnL>
                      <a:noFill/>
                    </a:lnL>
                    <a:lnR>
                      <a:noFill/>
                    </a:lnR>
                    <a:lnT w="12700" cap="flat" cmpd="sng" algn="ctr">
                      <a:solidFill>
                        <a:srgbClr val="0D0D0D"/>
                      </a:solidFill>
                      <a:prstDash val="dot"/>
                      <a:round/>
                      <a:headEnd type="none" w="med" len="med"/>
                      <a:tailEnd type="none" w="med" len="med"/>
                    </a:lnT>
                    <a:lnB w="12700" cap="flat" cmpd="sng" algn="ctr">
                      <a:solidFill>
                        <a:srgbClr val="0D0D0D"/>
                      </a:solidFill>
                      <a:prstDash val="dot"/>
                      <a:round/>
                      <a:headEnd type="none" w="med" len="med"/>
                      <a:tailEnd type="none" w="med" len="med"/>
                    </a:lnB>
                    <a:lnTlToBr>
                      <a:noFill/>
                    </a:lnTlToBr>
                    <a:lnBlToTr>
                      <a:noFill/>
                    </a:lnBlToTr>
                    <a:solidFill>
                      <a:srgbClr val="B3C6CD"/>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rgbClr val="000000"/>
                          </a:solidFill>
                          <a:effectLst/>
                          <a:latin typeface="Calibri Light" panose="020F0302020204030204" pitchFamily="34" charset="0"/>
                          <a:ea typeface="ＭＳ Ｐゴシック" panose="020B0600070205080204" pitchFamily="34" charset="-128"/>
                        </a:rPr>
                        <a:t>None</a:t>
                      </a:r>
                    </a:p>
                  </a:txBody>
                  <a:tcPr marL="91453" marR="91453" marT="45718" marB="45718" horzOverflow="overflow">
                    <a:lnL>
                      <a:noFill/>
                    </a:lnL>
                    <a:lnR>
                      <a:noFill/>
                    </a:lnR>
                    <a:lnT w="12700" cap="flat" cmpd="sng" algn="ctr">
                      <a:solidFill>
                        <a:srgbClr val="0D0D0D"/>
                      </a:solidFill>
                      <a:prstDash val="dot"/>
                      <a:round/>
                      <a:headEnd type="none" w="med" len="med"/>
                      <a:tailEnd type="none" w="med" len="med"/>
                    </a:lnT>
                    <a:lnB w="12700" cap="flat" cmpd="sng" algn="ctr">
                      <a:solidFill>
                        <a:srgbClr val="0D0D0D"/>
                      </a:solidFill>
                      <a:prstDash val="dot"/>
                      <a:round/>
                      <a:headEnd type="none" w="med" len="med"/>
                      <a:tailEnd type="none" w="med" len="med"/>
                    </a:lnB>
                    <a:lnTlToBr>
                      <a:noFill/>
                    </a:lnTlToBr>
                    <a:lnBlToTr>
                      <a:noFill/>
                    </a:lnBlToTr>
                    <a:solidFill>
                      <a:srgbClr val="B3C6CD"/>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rgbClr val="000000"/>
                          </a:solidFill>
                          <a:effectLst/>
                          <a:latin typeface="Calibri Light" panose="020F0302020204030204" pitchFamily="34" charset="0"/>
                          <a:ea typeface="ＭＳ Ｐゴシック" panose="020B0600070205080204" pitchFamily="34" charset="-128"/>
                        </a:rPr>
                        <a:t>Medium</a:t>
                      </a:r>
                    </a:p>
                  </a:txBody>
                  <a:tcPr marL="91453" marR="91453" marT="45718" marB="45718" horzOverflow="overflow">
                    <a:lnL>
                      <a:noFill/>
                    </a:lnL>
                    <a:lnR>
                      <a:noFill/>
                    </a:lnR>
                    <a:lnT w="12700" cap="flat" cmpd="sng" algn="ctr">
                      <a:solidFill>
                        <a:srgbClr val="0D0D0D"/>
                      </a:solidFill>
                      <a:prstDash val="dot"/>
                      <a:round/>
                      <a:headEnd type="none" w="med" len="med"/>
                      <a:tailEnd type="none" w="med" len="med"/>
                    </a:lnT>
                    <a:lnB w="12700" cap="flat" cmpd="sng" algn="ctr">
                      <a:solidFill>
                        <a:srgbClr val="0D0D0D"/>
                      </a:solidFill>
                      <a:prstDash val="dot"/>
                      <a:round/>
                      <a:headEnd type="none" w="med" len="med"/>
                      <a:tailEnd type="none" w="med" len="med"/>
                    </a:lnB>
                    <a:lnTlToBr>
                      <a:noFill/>
                    </a:lnTlToBr>
                    <a:lnBlToTr>
                      <a:noFill/>
                    </a:lnBlToTr>
                    <a:solidFill>
                      <a:srgbClr val="B3C6CD"/>
                    </a:solidFill>
                  </a:tcPr>
                </a:tc>
              </a:tr>
              <a:tr h="0">
                <a:tc>
                  <a:txBody>
                    <a:bodyPr/>
                    <a:lstStyle>
                      <a:lvl1pPr>
                        <a:lnSpc>
                          <a:spcPct val="90000"/>
                        </a:lnSpc>
                        <a:spcBef>
                          <a:spcPts val="1000"/>
                        </a:spcBef>
                        <a:buFont typeface="Arial" panose="020B0604020202020204" pitchFamily="34" charset="0"/>
                        <a:defRPr sz="2400">
                          <a:solidFill>
                            <a:schemeClr val="tx1"/>
                          </a:solidFill>
                          <a:latin typeface="Georgia" panose="02040502050405020303" pitchFamily="18" charset="0"/>
                          <a:ea typeface="ＭＳ Ｐゴシック" panose="020B0600070205080204" pitchFamily="34" charset="-128"/>
                        </a:defRPr>
                      </a:lvl1pPr>
                      <a:lvl2pPr marL="742950" indent="-285750">
                        <a:lnSpc>
                          <a:spcPct val="90000"/>
                        </a:lnSpc>
                        <a:spcBef>
                          <a:spcPts val="500"/>
                        </a:spcBef>
                        <a:buFont typeface="Arial" panose="020B0604020202020204" pitchFamily="34" charset="0"/>
                        <a:defRPr sz="2000">
                          <a:solidFill>
                            <a:schemeClr val="tx1"/>
                          </a:solidFill>
                          <a:latin typeface="Georgia" panose="02040502050405020303" pitchFamily="18" charset="0"/>
                          <a:ea typeface="ＭＳ Ｐゴシック" panose="020B0600070205080204" pitchFamily="34" charset="-128"/>
                        </a:defRPr>
                      </a:lvl2pPr>
                      <a:lvl3pPr marL="1143000" indent="-228600">
                        <a:lnSpc>
                          <a:spcPct val="90000"/>
                        </a:lnSpc>
                        <a:spcBef>
                          <a:spcPts val="500"/>
                        </a:spcBef>
                        <a:buFont typeface="Arial" panose="020B0604020202020204" pitchFamily="34" charset="0"/>
                        <a:defRPr>
                          <a:solidFill>
                            <a:schemeClr val="tx1"/>
                          </a:solidFill>
                          <a:latin typeface="Georgia" panose="02040502050405020303" pitchFamily="18" charset="0"/>
                          <a:ea typeface="ＭＳ Ｐゴシック" panose="020B0600070205080204" pitchFamily="34" charset="-128"/>
                        </a:defRPr>
                      </a:lvl3pPr>
                      <a:lvl4pPr marL="1600200" indent="-228600">
                        <a:lnSpc>
                          <a:spcPct val="90000"/>
                        </a:lnSpc>
                        <a:spcBef>
                          <a:spcPts val="500"/>
                        </a:spcBef>
                        <a:buFont typeface="Arial" panose="020B0604020202020204" pitchFamily="34" charset="0"/>
                        <a:defRPr sz="1600">
                          <a:solidFill>
                            <a:schemeClr val="tx1"/>
                          </a:solidFill>
                          <a:latin typeface="Georgia" panose="02040502050405020303" pitchFamily="18" charset="0"/>
                          <a:ea typeface="ＭＳ Ｐゴシック" panose="020B0600070205080204" pitchFamily="34" charset="-128"/>
                        </a:defRPr>
                      </a:lvl4pPr>
                      <a:lvl5pPr marL="2057400" indent="-228600">
                        <a:lnSpc>
                          <a:spcPct val="90000"/>
                        </a:lnSpc>
                        <a:spcBef>
                          <a:spcPts val="500"/>
                        </a:spcBef>
                        <a:buFont typeface="Arial" panose="020B0604020202020204" pitchFamily="34" charset="0"/>
                        <a:defRPr sz="1600">
                          <a:solidFill>
                            <a:schemeClr val="tx1"/>
                          </a:solidFill>
                          <a:latin typeface="Georgia" panose="02040502050405020303" pitchFamily="18" charset="0"/>
                          <a:ea typeface="ＭＳ Ｐゴシック" panose="020B0600070205080204" pitchFamily="34" charset="-128"/>
                        </a:defRPr>
                      </a:lvl5pPr>
                      <a:lvl6pPr marL="25146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Georgia" panose="02040502050405020303" pitchFamily="18" charset="0"/>
                          <a:ea typeface="ＭＳ Ｐゴシック" panose="020B0600070205080204" pitchFamily="34" charset="-128"/>
                        </a:defRPr>
                      </a:lvl6pPr>
                      <a:lvl7pPr marL="29718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Georgia" panose="02040502050405020303" pitchFamily="18" charset="0"/>
                          <a:ea typeface="ＭＳ Ｐゴシック" panose="020B0600070205080204" pitchFamily="34" charset="-128"/>
                        </a:defRPr>
                      </a:lvl7pPr>
                      <a:lvl8pPr marL="34290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Georgia" panose="02040502050405020303" pitchFamily="18" charset="0"/>
                          <a:ea typeface="ＭＳ Ｐゴシック" panose="020B0600070205080204" pitchFamily="34" charset="-128"/>
                        </a:defRPr>
                      </a:lvl8pPr>
                      <a:lvl9pPr marL="38862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Georgia" panose="02040502050405020303"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rgbClr val="000000"/>
                          </a:solidFill>
                          <a:effectLst/>
                          <a:latin typeface="Calibri Light" panose="020F0302020204030204" pitchFamily="34" charset="0"/>
                          <a:ea typeface="ＭＳ Ｐゴシック" panose="020B0600070205080204" pitchFamily="34" charset="-128"/>
                        </a:rPr>
                        <a:t>Construction (C)</a:t>
                      </a:r>
                    </a:p>
                  </a:txBody>
                  <a:tcPr marL="91453" marR="91453" marT="45718" marB="45718" horzOverflow="overflow">
                    <a:lnL>
                      <a:noFill/>
                    </a:lnL>
                    <a:lnR>
                      <a:noFill/>
                    </a:lnR>
                    <a:lnT w="12700" cap="flat" cmpd="sng" algn="ctr">
                      <a:solidFill>
                        <a:srgbClr val="0D0D0D"/>
                      </a:solidFill>
                      <a:prstDash val="dot"/>
                      <a:round/>
                      <a:headEnd type="none" w="med" len="med"/>
                      <a:tailEnd type="none" w="med" len="med"/>
                    </a:lnT>
                    <a:lnB w="12700" cap="flat" cmpd="sng" algn="ctr">
                      <a:solidFill>
                        <a:srgbClr val="0D0D0D"/>
                      </a:solidFill>
                      <a:prstDash val="dot"/>
                      <a:round/>
                      <a:headEnd type="none" w="med" len="med"/>
                      <a:tailEnd type="none" w="med" len="med"/>
                    </a:lnB>
                    <a:lnTlToBr>
                      <a:noFill/>
                    </a:lnTlToBr>
                    <a:lnBlToTr>
                      <a:noFill/>
                    </a:lnBlToTr>
                    <a:solidFill>
                      <a:srgbClr val="DAE1E8"/>
                    </a:solidFill>
                  </a:tcPr>
                </a:tc>
                <a:tc>
                  <a:txBody>
                    <a:bodyPr/>
                    <a:lstStyle>
                      <a:lvl1pPr>
                        <a:lnSpc>
                          <a:spcPct val="90000"/>
                        </a:lnSpc>
                        <a:spcBef>
                          <a:spcPts val="1000"/>
                        </a:spcBef>
                        <a:buFont typeface="Arial" panose="020B0604020202020204" pitchFamily="34" charset="0"/>
                        <a:defRPr sz="2400">
                          <a:solidFill>
                            <a:schemeClr val="tx1"/>
                          </a:solidFill>
                          <a:latin typeface="Georgia" panose="02040502050405020303" pitchFamily="18" charset="0"/>
                          <a:ea typeface="ＭＳ Ｐゴシック" panose="020B0600070205080204" pitchFamily="34" charset="-128"/>
                        </a:defRPr>
                      </a:lvl1pPr>
                      <a:lvl2pPr marL="742950" indent="-285750">
                        <a:lnSpc>
                          <a:spcPct val="90000"/>
                        </a:lnSpc>
                        <a:spcBef>
                          <a:spcPts val="500"/>
                        </a:spcBef>
                        <a:buFont typeface="Arial" panose="020B0604020202020204" pitchFamily="34" charset="0"/>
                        <a:defRPr sz="2000">
                          <a:solidFill>
                            <a:schemeClr val="tx1"/>
                          </a:solidFill>
                          <a:latin typeface="Georgia" panose="02040502050405020303" pitchFamily="18" charset="0"/>
                          <a:ea typeface="ＭＳ Ｐゴシック" panose="020B0600070205080204" pitchFamily="34" charset="-128"/>
                        </a:defRPr>
                      </a:lvl2pPr>
                      <a:lvl3pPr marL="1143000" indent="-228600">
                        <a:lnSpc>
                          <a:spcPct val="90000"/>
                        </a:lnSpc>
                        <a:spcBef>
                          <a:spcPts val="500"/>
                        </a:spcBef>
                        <a:buFont typeface="Arial" panose="020B0604020202020204" pitchFamily="34" charset="0"/>
                        <a:defRPr>
                          <a:solidFill>
                            <a:schemeClr val="tx1"/>
                          </a:solidFill>
                          <a:latin typeface="Georgia" panose="02040502050405020303" pitchFamily="18" charset="0"/>
                          <a:ea typeface="ＭＳ Ｐゴシック" panose="020B0600070205080204" pitchFamily="34" charset="-128"/>
                        </a:defRPr>
                      </a:lvl3pPr>
                      <a:lvl4pPr marL="1600200" indent="-228600">
                        <a:lnSpc>
                          <a:spcPct val="90000"/>
                        </a:lnSpc>
                        <a:spcBef>
                          <a:spcPts val="500"/>
                        </a:spcBef>
                        <a:buFont typeface="Arial" panose="020B0604020202020204" pitchFamily="34" charset="0"/>
                        <a:defRPr sz="1600">
                          <a:solidFill>
                            <a:schemeClr val="tx1"/>
                          </a:solidFill>
                          <a:latin typeface="Georgia" panose="02040502050405020303" pitchFamily="18" charset="0"/>
                          <a:ea typeface="ＭＳ Ｐゴシック" panose="020B0600070205080204" pitchFamily="34" charset="-128"/>
                        </a:defRPr>
                      </a:lvl4pPr>
                      <a:lvl5pPr marL="2057400" indent="-228600">
                        <a:lnSpc>
                          <a:spcPct val="90000"/>
                        </a:lnSpc>
                        <a:spcBef>
                          <a:spcPts val="500"/>
                        </a:spcBef>
                        <a:buFont typeface="Arial" panose="020B0604020202020204" pitchFamily="34" charset="0"/>
                        <a:defRPr sz="1600">
                          <a:solidFill>
                            <a:schemeClr val="tx1"/>
                          </a:solidFill>
                          <a:latin typeface="Georgia" panose="02040502050405020303" pitchFamily="18" charset="0"/>
                          <a:ea typeface="ＭＳ Ｐゴシック" panose="020B0600070205080204" pitchFamily="34" charset="-128"/>
                        </a:defRPr>
                      </a:lvl5pPr>
                      <a:lvl6pPr marL="25146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Georgia" panose="02040502050405020303" pitchFamily="18" charset="0"/>
                          <a:ea typeface="ＭＳ Ｐゴシック" panose="020B0600070205080204" pitchFamily="34" charset="-128"/>
                        </a:defRPr>
                      </a:lvl6pPr>
                      <a:lvl7pPr marL="29718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Georgia" panose="02040502050405020303" pitchFamily="18" charset="0"/>
                          <a:ea typeface="ＭＳ Ｐゴシック" panose="020B0600070205080204" pitchFamily="34" charset="-128"/>
                        </a:defRPr>
                      </a:lvl7pPr>
                      <a:lvl8pPr marL="34290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Georgia" panose="02040502050405020303" pitchFamily="18" charset="0"/>
                          <a:ea typeface="ＭＳ Ｐゴシック" panose="020B0600070205080204" pitchFamily="34" charset="-128"/>
                        </a:defRPr>
                      </a:lvl8pPr>
                      <a:lvl9pPr marL="38862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Georgia" panose="02040502050405020303"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rgbClr val="000000"/>
                          </a:solidFill>
                          <a:effectLst/>
                          <a:latin typeface="Calibri Light" panose="020F0302020204030204" pitchFamily="34" charset="0"/>
                          <a:ea typeface="ＭＳ Ｐゴシック" panose="020B0600070205080204" pitchFamily="34" charset="-128"/>
                        </a:rPr>
                        <a:t>Medium</a:t>
                      </a:r>
                    </a:p>
                  </a:txBody>
                  <a:tcPr marL="91453" marR="91453" marT="45718" marB="45718" horzOverflow="overflow">
                    <a:lnL>
                      <a:noFill/>
                    </a:lnL>
                    <a:lnR>
                      <a:noFill/>
                    </a:lnR>
                    <a:lnT w="12700" cap="flat" cmpd="sng" algn="ctr">
                      <a:solidFill>
                        <a:srgbClr val="0D0D0D"/>
                      </a:solidFill>
                      <a:prstDash val="dot"/>
                      <a:round/>
                      <a:headEnd type="none" w="med" len="med"/>
                      <a:tailEnd type="none" w="med" len="med"/>
                    </a:lnT>
                    <a:lnB w="12700" cap="flat" cmpd="sng" algn="ctr">
                      <a:solidFill>
                        <a:srgbClr val="0D0D0D"/>
                      </a:solidFill>
                      <a:prstDash val="dot"/>
                      <a:round/>
                      <a:headEnd type="none" w="med" len="med"/>
                      <a:tailEnd type="none" w="med" len="med"/>
                    </a:lnB>
                    <a:lnTlToBr>
                      <a:noFill/>
                    </a:lnTlToBr>
                    <a:lnBlToTr>
                      <a:noFill/>
                    </a:lnBlToTr>
                    <a:solidFill>
                      <a:srgbClr val="DAE1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rgbClr val="000000"/>
                          </a:solidFill>
                          <a:effectLst/>
                          <a:latin typeface="Calibri Light" panose="020F0302020204030204" pitchFamily="34" charset="0"/>
                          <a:ea typeface="ＭＳ Ｐゴシック" panose="020B0600070205080204" pitchFamily="34" charset="-128"/>
                        </a:rPr>
                        <a:t>Medium-high</a:t>
                      </a:r>
                    </a:p>
                  </a:txBody>
                  <a:tcPr marL="91453" marR="91453" marT="45718" marB="45718" horzOverflow="overflow">
                    <a:lnL>
                      <a:noFill/>
                    </a:lnL>
                    <a:lnR>
                      <a:noFill/>
                    </a:lnR>
                    <a:lnT w="12700" cap="flat" cmpd="sng" algn="ctr">
                      <a:solidFill>
                        <a:srgbClr val="0D0D0D"/>
                      </a:solidFill>
                      <a:prstDash val="dot"/>
                      <a:round/>
                      <a:headEnd type="none" w="med" len="med"/>
                      <a:tailEnd type="none" w="med" len="med"/>
                    </a:lnT>
                    <a:lnB w="12700" cap="flat" cmpd="sng" algn="ctr">
                      <a:solidFill>
                        <a:srgbClr val="0D0D0D"/>
                      </a:solidFill>
                      <a:prstDash val="dot"/>
                      <a:round/>
                      <a:headEnd type="none" w="med" len="med"/>
                      <a:tailEnd type="none" w="med" len="med"/>
                    </a:lnB>
                    <a:lnTlToBr>
                      <a:noFill/>
                    </a:lnTlToBr>
                    <a:lnBlToTr>
                      <a:noFill/>
                    </a:lnBlToTr>
                    <a:solidFill>
                      <a:srgbClr val="DAE1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rgbClr val="000000"/>
                          </a:solidFill>
                          <a:effectLst/>
                          <a:latin typeface="Calibri Light" panose="020F0302020204030204" pitchFamily="34" charset="0"/>
                          <a:ea typeface="ＭＳ Ｐゴシック" panose="020B0600070205080204" pitchFamily="34" charset="-128"/>
                        </a:rPr>
                        <a:t>Medium-high</a:t>
                      </a:r>
                    </a:p>
                  </a:txBody>
                  <a:tcPr marL="91453" marR="91453" marT="45718" marB="45718" horzOverflow="overflow">
                    <a:lnL>
                      <a:noFill/>
                    </a:lnL>
                    <a:lnR>
                      <a:noFill/>
                    </a:lnR>
                    <a:lnT w="12700" cap="flat" cmpd="sng" algn="ctr">
                      <a:solidFill>
                        <a:srgbClr val="0D0D0D"/>
                      </a:solidFill>
                      <a:prstDash val="dot"/>
                      <a:round/>
                      <a:headEnd type="none" w="med" len="med"/>
                      <a:tailEnd type="none" w="med" len="med"/>
                    </a:lnT>
                    <a:lnB w="12700" cap="flat" cmpd="sng" algn="ctr">
                      <a:solidFill>
                        <a:srgbClr val="0D0D0D"/>
                      </a:solidFill>
                      <a:prstDash val="dot"/>
                      <a:round/>
                      <a:headEnd type="none" w="med" len="med"/>
                      <a:tailEnd type="none" w="med" len="med"/>
                    </a:lnB>
                    <a:lnTlToBr>
                      <a:noFill/>
                    </a:lnTlToBr>
                    <a:lnBlToTr>
                      <a:noFill/>
                    </a:lnBlToTr>
                    <a:solidFill>
                      <a:srgbClr val="DAE1E8"/>
                    </a:solidFill>
                  </a:tcPr>
                </a:tc>
              </a:tr>
              <a:tr h="182966">
                <a:tc>
                  <a:txBody>
                    <a:bodyPr/>
                    <a:lstStyle>
                      <a:lvl1pPr>
                        <a:lnSpc>
                          <a:spcPct val="90000"/>
                        </a:lnSpc>
                        <a:spcBef>
                          <a:spcPts val="1000"/>
                        </a:spcBef>
                        <a:buFont typeface="Arial" panose="020B0604020202020204" pitchFamily="34" charset="0"/>
                        <a:defRPr sz="2400">
                          <a:solidFill>
                            <a:schemeClr val="tx1"/>
                          </a:solidFill>
                          <a:latin typeface="Georgia" panose="02040502050405020303" pitchFamily="18" charset="0"/>
                          <a:ea typeface="ＭＳ Ｐゴシック" panose="020B0600070205080204" pitchFamily="34" charset="-128"/>
                        </a:defRPr>
                      </a:lvl1pPr>
                      <a:lvl2pPr marL="742950" indent="-285750">
                        <a:lnSpc>
                          <a:spcPct val="90000"/>
                        </a:lnSpc>
                        <a:spcBef>
                          <a:spcPts val="500"/>
                        </a:spcBef>
                        <a:buFont typeface="Arial" panose="020B0604020202020204" pitchFamily="34" charset="0"/>
                        <a:defRPr sz="2000">
                          <a:solidFill>
                            <a:schemeClr val="tx1"/>
                          </a:solidFill>
                          <a:latin typeface="Georgia" panose="02040502050405020303" pitchFamily="18" charset="0"/>
                          <a:ea typeface="ＭＳ Ｐゴシック" panose="020B0600070205080204" pitchFamily="34" charset="-128"/>
                        </a:defRPr>
                      </a:lvl2pPr>
                      <a:lvl3pPr marL="1143000" indent="-228600">
                        <a:lnSpc>
                          <a:spcPct val="90000"/>
                        </a:lnSpc>
                        <a:spcBef>
                          <a:spcPts val="500"/>
                        </a:spcBef>
                        <a:buFont typeface="Arial" panose="020B0604020202020204" pitchFamily="34" charset="0"/>
                        <a:defRPr>
                          <a:solidFill>
                            <a:schemeClr val="tx1"/>
                          </a:solidFill>
                          <a:latin typeface="Georgia" panose="02040502050405020303" pitchFamily="18" charset="0"/>
                          <a:ea typeface="ＭＳ Ｐゴシック" panose="020B0600070205080204" pitchFamily="34" charset="-128"/>
                        </a:defRPr>
                      </a:lvl3pPr>
                      <a:lvl4pPr marL="1600200" indent="-228600">
                        <a:lnSpc>
                          <a:spcPct val="90000"/>
                        </a:lnSpc>
                        <a:spcBef>
                          <a:spcPts val="500"/>
                        </a:spcBef>
                        <a:buFont typeface="Arial" panose="020B0604020202020204" pitchFamily="34" charset="0"/>
                        <a:defRPr sz="1600">
                          <a:solidFill>
                            <a:schemeClr val="tx1"/>
                          </a:solidFill>
                          <a:latin typeface="Georgia" panose="02040502050405020303" pitchFamily="18" charset="0"/>
                          <a:ea typeface="ＭＳ Ｐゴシック" panose="020B0600070205080204" pitchFamily="34" charset="-128"/>
                        </a:defRPr>
                      </a:lvl4pPr>
                      <a:lvl5pPr marL="2057400" indent="-228600">
                        <a:lnSpc>
                          <a:spcPct val="90000"/>
                        </a:lnSpc>
                        <a:spcBef>
                          <a:spcPts val="500"/>
                        </a:spcBef>
                        <a:buFont typeface="Arial" panose="020B0604020202020204" pitchFamily="34" charset="0"/>
                        <a:defRPr sz="1600">
                          <a:solidFill>
                            <a:schemeClr val="tx1"/>
                          </a:solidFill>
                          <a:latin typeface="Georgia" panose="02040502050405020303" pitchFamily="18" charset="0"/>
                          <a:ea typeface="ＭＳ Ｐゴシック" panose="020B0600070205080204" pitchFamily="34" charset="-128"/>
                        </a:defRPr>
                      </a:lvl5pPr>
                      <a:lvl6pPr marL="25146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Georgia" panose="02040502050405020303" pitchFamily="18" charset="0"/>
                          <a:ea typeface="ＭＳ Ｐゴシック" panose="020B0600070205080204" pitchFamily="34" charset="-128"/>
                        </a:defRPr>
                      </a:lvl6pPr>
                      <a:lvl7pPr marL="29718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Georgia" panose="02040502050405020303" pitchFamily="18" charset="0"/>
                          <a:ea typeface="ＭＳ Ｐゴシック" panose="020B0600070205080204" pitchFamily="34" charset="-128"/>
                        </a:defRPr>
                      </a:lvl7pPr>
                      <a:lvl8pPr marL="34290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Georgia" panose="02040502050405020303" pitchFamily="18" charset="0"/>
                          <a:ea typeface="ＭＳ Ｐゴシック" panose="020B0600070205080204" pitchFamily="34" charset="-128"/>
                        </a:defRPr>
                      </a:lvl8pPr>
                      <a:lvl9pPr marL="38862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Georgia" panose="02040502050405020303"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rgbClr val="000000"/>
                          </a:solidFill>
                          <a:effectLst/>
                          <a:latin typeface="Calibri Light" panose="020F0302020204030204" pitchFamily="34" charset="0"/>
                          <a:ea typeface="ＭＳ Ｐゴシック" panose="020B0600070205080204" pitchFamily="34" charset="-128"/>
                        </a:rPr>
                        <a:t>Education (E)</a:t>
                      </a:r>
                    </a:p>
                  </a:txBody>
                  <a:tcPr marL="91453" marR="91453" marT="45718" marB="45718" horzOverflow="overflow">
                    <a:lnL>
                      <a:noFill/>
                    </a:lnL>
                    <a:lnR>
                      <a:noFill/>
                    </a:lnR>
                    <a:lnT w="12700" cap="flat" cmpd="sng" algn="ctr">
                      <a:solidFill>
                        <a:srgbClr val="0D0D0D"/>
                      </a:solidFill>
                      <a:prstDash val="dot"/>
                      <a:round/>
                      <a:headEnd type="none" w="med" len="med"/>
                      <a:tailEnd type="none" w="med" len="med"/>
                    </a:lnT>
                    <a:lnB w="12700" cap="flat" cmpd="sng" algn="ctr">
                      <a:solidFill>
                        <a:srgbClr val="0D0D0D"/>
                      </a:solidFill>
                      <a:prstDash val="dot"/>
                      <a:round/>
                      <a:headEnd type="none" w="med" len="med"/>
                      <a:tailEnd type="none" w="med" len="med"/>
                    </a:lnB>
                    <a:lnTlToBr>
                      <a:noFill/>
                    </a:lnTlToBr>
                    <a:lnBlToTr>
                      <a:noFill/>
                    </a:lnBlToTr>
                    <a:solidFill>
                      <a:srgbClr val="B3C6CD"/>
                    </a:solidFill>
                  </a:tcPr>
                </a:tc>
                <a:tc>
                  <a:txBody>
                    <a:bodyPr/>
                    <a:lstStyle>
                      <a:lvl1pPr>
                        <a:lnSpc>
                          <a:spcPct val="90000"/>
                        </a:lnSpc>
                        <a:spcBef>
                          <a:spcPts val="1000"/>
                        </a:spcBef>
                        <a:buFont typeface="Arial" panose="020B0604020202020204" pitchFamily="34" charset="0"/>
                        <a:defRPr sz="2400">
                          <a:solidFill>
                            <a:schemeClr val="tx1"/>
                          </a:solidFill>
                          <a:latin typeface="Georgia" panose="02040502050405020303" pitchFamily="18" charset="0"/>
                          <a:ea typeface="ＭＳ Ｐゴシック" panose="020B0600070205080204" pitchFamily="34" charset="-128"/>
                        </a:defRPr>
                      </a:lvl1pPr>
                      <a:lvl2pPr marL="742950" indent="-285750">
                        <a:lnSpc>
                          <a:spcPct val="90000"/>
                        </a:lnSpc>
                        <a:spcBef>
                          <a:spcPts val="500"/>
                        </a:spcBef>
                        <a:buFont typeface="Arial" panose="020B0604020202020204" pitchFamily="34" charset="0"/>
                        <a:defRPr sz="2000">
                          <a:solidFill>
                            <a:schemeClr val="tx1"/>
                          </a:solidFill>
                          <a:latin typeface="Georgia" panose="02040502050405020303" pitchFamily="18" charset="0"/>
                          <a:ea typeface="ＭＳ Ｐゴシック" panose="020B0600070205080204" pitchFamily="34" charset="-128"/>
                        </a:defRPr>
                      </a:lvl2pPr>
                      <a:lvl3pPr marL="1143000" indent="-228600">
                        <a:lnSpc>
                          <a:spcPct val="90000"/>
                        </a:lnSpc>
                        <a:spcBef>
                          <a:spcPts val="500"/>
                        </a:spcBef>
                        <a:buFont typeface="Arial" panose="020B0604020202020204" pitchFamily="34" charset="0"/>
                        <a:defRPr>
                          <a:solidFill>
                            <a:schemeClr val="tx1"/>
                          </a:solidFill>
                          <a:latin typeface="Georgia" panose="02040502050405020303" pitchFamily="18" charset="0"/>
                          <a:ea typeface="ＭＳ Ｐゴシック" panose="020B0600070205080204" pitchFamily="34" charset="-128"/>
                        </a:defRPr>
                      </a:lvl3pPr>
                      <a:lvl4pPr marL="1600200" indent="-228600">
                        <a:lnSpc>
                          <a:spcPct val="90000"/>
                        </a:lnSpc>
                        <a:spcBef>
                          <a:spcPts val="500"/>
                        </a:spcBef>
                        <a:buFont typeface="Arial" panose="020B0604020202020204" pitchFamily="34" charset="0"/>
                        <a:defRPr sz="1600">
                          <a:solidFill>
                            <a:schemeClr val="tx1"/>
                          </a:solidFill>
                          <a:latin typeface="Georgia" panose="02040502050405020303" pitchFamily="18" charset="0"/>
                          <a:ea typeface="ＭＳ Ｐゴシック" panose="020B0600070205080204" pitchFamily="34" charset="-128"/>
                        </a:defRPr>
                      </a:lvl4pPr>
                      <a:lvl5pPr marL="2057400" indent="-228600">
                        <a:lnSpc>
                          <a:spcPct val="90000"/>
                        </a:lnSpc>
                        <a:spcBef>
                          <a:spcPts val="500"/>
                        </a:spcBef>
                        <a:buFont typeface="Arial" panose="020B0604020202020204" pitchFamily="34" charset="0"/>
                        <a:defRPr sz="1600">
                          <a:solidFill>
                            <a:schemeClr val="tx1"/>
                          </a:solidFill>
                          <a:latin typeface="Georgia" panose="02040502050405020303" pitchFamily="18" charset="0"/>
                          <a:ea typeface="ＭＳ Ｐゴシック" panose="020B0600070205080204" pitchFamily="34" charset="-128"/>
                        </a:defRPr>
                      </a:lvl5pPr>
                      <a:lvl6pPr marL="25146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Georgia" panose="02040502050405020303" pitchFamily="18" charset="0"/>
                          <a:ea typeface="ＭＳ Ｐゴシック" panose="020B0600070205080204" pitchFamily="34" charset="-128"/>
                        </a:defRPr>
                      </a:lvl6pPr>
                      <a:lvl7pPr marL="29718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Georgia" panose="02040502050405020303" pitchFamily="18" charset="0"/>
                          <a:ea typeface="ＭＳ Ｐゴシック" panose="020B0600070205080204" pitchFamily="34" charset="-128"/>
                        </a:defRPr>
                      </a:lvl7pPr>
                      <a:lvl8pPr marL="34290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Georgia" panose="02040502050405020303" pitchFamily="18" charset="0"/>
                          <a:ea typeface="ＭＳ Ｐゴシック" panose="020B0600070205080204" pitchFamily="34" charset="-128"/>
                        </a:defRPr>
                      </a:lvl8pPr>
                      <a:lvl9pPr marL="38862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Georgia" panose="02040502050405020303"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rgbClr val="000000"/>
                          </a:solidFill>
                          <a:effectLst/>
                          <a:latin typeface="Calibri Light" panose="020F0302020204030204" pitchFamily="34" charset="0"/>
                          <a:ea typeface="ＭＳ Ｐゴシック" panose="020B0600070205080204" pitchFamily="34" charset="-128"/>
                        </a:rPr>
                        <a:t>High</a:t>
                      </a:r>
                    </a:p>
                  </a:txBody>
                  <a:tcPr marL="91453" marR="91453" marT="45718" marB="45718" horzOverflow="overflow">
                    <a:lnL>
                      <a:noFill/>
                    </a:lnL>
                    <a:lnR>
                      <a:noFill/>
                    </a:lnR>
                    <a:lnT w="12700" cap="flat" cmpd="sng" algn="ctr">
                      <a:solidFill>
                        <a:srgbClr val="0D0D0D"/>
                      </a:solidFill>
                      <a:prstDash val="dot"/>
                      <a:round/>
                      <a:headEnd type="none" w="med" len="med"/>
                      <a:tailEnd type="none" w="med" len="med"/>
                    </a:lnT>
                    <a:lnB w="12700" cap="flat" cmpd="sng" algn="ctr">
                      <a:solidFill>
                        <a:srgbClr val="0D0D0D"/>
                      </a:solidFill>
                      <a:prstDash val="dot"/>
                      <a:round/>
                      <a:headEnd type="none" w="med" len="med"/>
                      <a:tailEnd type="none" w="med" len="med"/>
                    </a:lnB>
                    <a:lnTlToBr>
                      <a:noFill/>
                    </a:lnTlToBr>
                    <a:lnBlToTr>
                      <a:noFill/>
                    </a:lnBlToTr>
                    <a:solidFill>
                      <a:srgbClr val="B3C6CD"/>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rgbClr val="000000"/>
                          </a:solidFill>
                          <a:effectLst/>
                          <a:latin typeface="Calibri Light" panose="020F0302020204030204" pitchFamily="34" charset="0"/>
                          <a:ea typeface="ＭＳ Ｐゴシック" panose="020B0600070205080204" pitchFamily="34" charset="-128"/>
                        </a:rPr>
                        <a:t>None</a:t>
                      </a:r>
                    </a:p>
                  </a:txBody>
                  <a:tcPr marL="91453" marR="91453" marT="45718" marB="45718" horzOverflow="overflow">
                    <a:lnL>
                      <a:noFill/>
                    </a:lnL>
                    <a:lnR>
                      <a:noFill/>
                    </a:lnR>
                    <a:lnT w="12700" cap="flat" cmpd="sng" algn="ctr">
                      <a:solidFill>
                        <a:srgbClr val="0D0D0D"/>
                      </a:solidFill>
                      <a:prstDash val="dot"/>
                      <a:round/>
                      <a:headEnd type="none" w="med" len="med"/>
                      <a:tailEnd type="none" w="med" len="med"/>
                    </a:lnT>
                    <a:lnB w="12700" cap="flat" cmpd="sng" algn="ctr">
                      <a:solidFill>
                        <a:srgbClr val="0D0D0D"/>
                      </a:solidFill>
                      <a:prstDash val="dot"/>
                      <a:round/>
                      <a:headEnd type="none" w="med" len="med"/>
                      <a:tailEnd type="none" w="med" len="med"/>
                    </a:lnB>
                    <a:lnTlToBr>
                      <a:noFill/>
                    </a:lnTlToBr>
                    <a:lnBlToTr>
                      <a:noFill/>
                    </a:lnBlToTr>
                    <a:solidFill>
                      <a:srgbClr val="B3C6CD"/>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rgbClr val="000000"/>
                          </a:solidFill>
                          <a:effectLst/>
                          <a:latin typeface="Calibri Light" panose="020F0302020204030204" pitchFamily="34" charset="0"/>
                          <a:ea typeface="ＭＳ Ｐゴシック" panose="020B0600070205080204" pitchFamily="34" charset="-128"/>
                        </a:rPr>
                        <a:t>None</a:t>
                      </a:r>
                    </a:p>
                  </a:txBody>
                  <a:tcPr marL="91453" marR="91453" marT="45718" marB="45718" horzOverflow="overflow">
                    <a:lnL>
                      <a:noFill/>
                    </a:lnL>
                    <a:lnR>
                      <a:noFill/>
                    </a:lnR>
                    <a:lnT w="12700" cap="flat" cmpd="sng" algn="ctr">
                      <a:solidFill>
                        <a:srgbClr val="0D0D0D"/>
                      </a:solidFill>
                      <a:prstDash val="dot"/>
                      <a:round/>
                      <a:headEnd type="none" w="med" len="med"/>
                      <a:tailEnd type="none" w="med" len="med"/>
                    </a:lnT>
                    <a:lnB w="12700" cap="flat" cmpd="sng" algn="ctr">
                      <a:solidFill>
                        <a:srgbClr val="0D0D0D"/>
                      </a:solidFill>
                      <a:prstDash val="dot"/>
                      <a:round/>
                      <a:headEnd type="none" w="med" len="med"/>
                      <a:tailEnd type="none" w="med" len="med"/>
                    </a:lnB>
                    <a:lnTlToBr>
                      <a:noFill/>
                    </a:lnTlToBr>
                    <a:lnBlToTr>
                      <a:noFill/>
                    </a:lnBlToTr>
                    <a:solidFill>
                      <a:srgbClr val="B3C6CD"/>
                    </a:solidFill>
                  </a:tcPr>
                </a:tc>
              </a:tr>
              <a:tr h="237788">
                <a:tc>
                  <a:txBody>
                    <a:bodyPr/>
                    <a:lstStyle>
                      <a:lvl1pPr>
                        <a:lnSpc>
                          <a:spcPct val="90000"/>
                        </a:lnSpc>
                        <a:spcBef>
                          <a:spcPts val="1000"/>
                        </a:spcBef>
                        <a:buFont typeface="Arial" panose="020B0604020202020204" pitchFamily="34" charset="0"/>
                        <a:defRPr sz="2400">
                          <a:solidFill>
                            <a:schemeClr val="tx1"/>
                          </a:solidFill>
                          <a:latin typeface="Georgia" panose="02040502050405020303" pitchFamily="18" charset="0"/>
                          <a:ea typeface="ＭＳ Ｐゴシック" panose="020B0600070205080204" pitchFamily="34" charset="-128"/>
                        </a:defRPr>
                      </a:lvl1pPr>
                      <a:lvl2pPr marL="742950" indent="-285750">
                        <a:lnSpc>
                          <a:spcPct val="90000"/>
                        </a:lnSpc>
                        <a:spcBef>
                          <a:spcPts val="500"/>
                        </a:spcBef>
                        <a:buFont typeface="Arial" panose="020B0604020202020204" pitchFamily="34" charset="0"/>
                        <a:defRPr sz="2000">
                          <a:solidFill>
                            <a:schemeClr val="tx1"/>
                          </a:solidFill>
                          <a:latin typeface="Georgia" panose="02040502050405020303" pitchFamily="18" charset="0"/>
                          <a:ea typeface="ＭＳ Ｐゴシック" panose="020B0600070205080204" pitchFamily="34" charset="-128"/>
                        </a:defRPr>
                      </a:lvl2pPr>
                      <a:lvl3pPr marL="1143000" indent="-228600">
                        <a:lnSpc>
                          <a:spcPct val="90000"/>
                        </a:lnSpc>
                        <a:spcBef>
                          <a:spcPts val="500"/>
                        </a:spcBef>
                        <a:buFont typeface="Arial" panose="020B0604020202020204" pitchFamily="34" charset="0"/>
                        <a:defRPr>
                          <a:solidFill>
                            <a:schemeClr val="tx1"/>
                          </a:solidFill>
                          <a:latin typeface="Georgia" panose="02040502050405020303" pitchFamily="18" charset="0"/>
                          <a:ea typeface="ＭＳ Ｐゴシック" panose="020B0600070205080204" pitchFamily="34" charset="-128"/>
                        </a:defRPr>
                      </a:lvl3pPr>
                      <a:lvl4pPr marL="1600200" indent="-228600">
                        <a:lnSpc>
                          <a:spcPct val="90000"/>
                        </a:lnSpc>
                        <a:spcBef>
                          <a:spcPts val="500"/>
                        </a:spcBef>
                        <a:buFont typeface="Arial" panose="020B0604020202020204" pitchFamily="34" charset="0"/>
                        <a:defRPr sz="1600">
                          <a:solidFill>
                            <a:schemeClr val="tx1"/>
                          </a:solidFill>
                          <a:latin typeface="Georgia" panose="02040502050405020303" pitchFamily="18" charset="0"/>
                          <a:ea typeface="ＭＳ Ｐゴシック" panose="020B0600070205080204" pitchFamily="34" charset="-128"/>
                        </a:defRPr>
                      </a:lvl4pPr>
                      <a:lvl5pPr marL="2057400" indent="-228600">
                        <a:lnSpc>
                          <a:spcPct val="90000"/>
                        </a:lnSpc>
                        <a:spcBef>
                          <a:spcPts val="500"/>
                        </a:spcBef>
                        <a:buFont typeface="Arial" panose="020B0604020202020204" pitchFamily="34" charset="0"/>
                        <a:defRPr sz="1600">
                          <a:solidFill>
                            <a:schemeClr val="tx1"/>
                          </a:solidFill>
                          <a:latin typeface="Georgia" panose="02040502050405020303" pitchFamily="18" charset="0"/>
                          <a:ea typeface="ＭＳ Ｐゴシック" panose="020B0600070205080204" pitchFamily="34" charset="-128"/>
                        </a:defRPr>
                      </a:lvl5pPr>
                      <a:lvl6pPr marL="25146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Georgia" panose="02040502050405020303" pitchFamily="18" charset="0"/>
                          <a:ea typeface="ＭＳ Ｐゴシック" panose="020B0600070205080204" pitchFamily="34" charset="-128"/>
                        </a:defRPr>
                      </a:lvl6pPr>
                      <a:lvl7pPr marL="29718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Georgia" panose="02040502050405020303" pitchFamily="18" charset="0"/>
                          <a:ea typeface="ＭＳ Ｐゴシック" panose="020B0600070205080204" pitchFamily="34" charset="-128"/>
                        </a:defRPr>
                      </a:lvl7pPr>
                      <a:lvl8pPr marL="34290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Georgia" panose="02040502050405020303" pitchFamily="18" charset="0"/>
                          <a:ea typeface="ＭＳ Ｐゴシック" panose="020B0600070205080204" pitchFamily="34" charset="-128"/>
                        </a:defRPr>
                      </a:lvl8pPr>
                      <a:lvl9pPr marL="38862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Georgia" panose="02040502050405020303"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rgbClr val="000000"/>
                          </a:solidFill>
                          <a:effectLst/>
                          <a:latin typeface="Calibri Light" panose="020F0302020204030204" pitchFamily="34" charset="0"/>
                          <a:ea typeface="ＭＳ Ｐゴシック" panose="020B0600070205080204" pitchFamily="34" charset="-128"/>
                        </a:rPr>
                        <a:t>Finance &amp; insurance (FI)</a:t>
                      </a:r>
                    </a:p>
                  </a:txBody>
                  <a:tcPr marL="91453" marR="91453" marT="45718" marB="45718" horzOverflow="overflow">
                    <a:lnL>
                      <a:noFill/>
                    </a:lnL>
                    <a:lnR>
                      <a:noFill/>
                    </a:lnR>
                    <a:lnT w="12700" cap="flat" cmpd="sng" algn="ctr">
                      <a:solidFill>
                        <a:srgbClr val="0D0D0D"/>
                      </a:solidFill>
                      <a:prstDash val="dot"/>
                      <a:round/>
                      <a:headEnd type="none" w="med" len="med"/>
                      <a:tailEnd type="none" w="med" len="med"/>
                    </a:lnT>
                    <a:lnB w="12700" cap="flat" cmpd="sng" algn="ctr">
                      <a:solidFill>
                        <a:srgbClr val="0D0D0D"/>
                      </a:solidFill>
                      <a:prstDash val="dot"/>
                      <a:round/>
                      <a:headEnd type="none" w="med" len="med"/>
                      <a:tailEnd type="none" w="med" len="med"/>
                    </a:lnB>
                    <a:lnTlToBr>
                      <a:noFill/>
                    </a:lnTlToBr>
                    <a:lnBlToTr>
                      <a:noFill/>
                    </a:lnBlToTr>
                    <a:solidFill>
                      <a:srgbClr val="DAE1E8"/>
                    </a:solidFill>
                  </a:tcPr>
                </a:tc>
                <a:tc>
                  <a:txBody>
                    <a:bodyPr/>
                    <a:lstStyle>
                      <a:lvl1pPr>
                        <a:lnSpc>
                          <a:spcPct val="90000"/>
                        </a:lnSpc>
                        <a:spcBef>
                          <a:spcPts val="1000"/>
                        </a:spcBef>
                        <a:buFont typeface="Arial" panose="020B0604020202020204" pitchFamily="34" charset="0"/>
                        <a:defRPr sz="2400">
                          <a:solidFill>
                            <a:schemeClr val="tx1"/>
                          </a:solidFill>
                          <a:latin typeface="Georgia" panose="02040502050405020303" pitchFamily="18" charset="0"/>
                          <a:ea typeface="ＭＳ Ｐゴシック" panose="020B0600070205080204" pitchFamily="34" charset="-128"/>
                        </a:defRPr>
                      </a:lvl1pPr>
                      <a:lvl2pPr marL="742950" indent="-285750">
                        <a:lnSpc>
                          <a:spcPct val="90000"/>
                        </a:lnSpc>
                        <a:spcBef>
                          <a:spcPts val="500"/>
                        </a:spcBef>
                        <a:buFont typeface="Arial" panose="020B0604020202020204" pitchFamily="34" charset="0"/>
                        <a:defRPr sz="2000">
                          <a:solidFill>
                            <a:schemeClr val="tx1"/>
                          </a:solidFill>
                          <a:latin typeface="Georgia" panose="02040502050405020303" pitchFamily="18" charset="0"/>
                          <a:ea typeface="ＭＳ Ｐゴシック" panose="020B0600070205080204" pitchFamily="34" charset="-128"/>
                        </a:defRPr>
                      </a:lvl2pPr>
                      <a:lvl3pPr marL="1143000" indent="-228600">
                        <a:lnSpc>
                          <a:spcPct val="90000"/>
                        </a:lnSpc>
                        <a:spcBef>
                          <a:spcPts val="500"/>
                        </a:spcBef>
                        <a:buFont typeface="Arial" panose="020B0604020202020204" pitchFamily="34" charset="0"/>
                        <a:defRPr>
                          <a:solidFill>
                            <a:schemeClr val="tx1"/>
                          </a:solidFill>
                          <a:latin typeface="Georgia" panose="02040502050405020303" pitchFamily="18" charset="0"/>
                          <a:ea typeface="ＭＳ Ｐゴシック" panose="020B0600070205080204" pitchFamily="34" charset="-128"/>
                        </a:defRPr>
                      </a:lvl3pPr>
                      <a:lvl4pPr marL="1600200" indent="-228600">
                        <a:lnSpc>
                          <a:spcPct val="90000"/>
                        </a:lnSpc>
                        <a:spcBef>
                          <a:spcPts val="500"/>
                        </a:spcBef>
                        <a:buFont typeface="Arial" panose="020B0604020202020204" pitchFamily="34" charset="0"/>
                        <a:defRPr sz="1600">
                          <a:solidFill>
                            <a:schemeClr val="tx1"/>
                          </a:solidFill>
                          <a:latin typeface="Georgia" panose="02040502050405020303" pitchFamily="18" charset="0"/>
                          <a:ea typeface="ＭＳ Ｐゴシック" panose="020B0600070205080204" pitchFamily="34" charset="-128"/>
                        </a:defRPr>
                      </a:lvl4pPr>
                      <a:lvl5pPr marL="2057400" indent="-228600">
                        <a:lnSpc>
                          <a:spcPct val="90000"/>
                        </a:lnSpc>
                        <a:spcBef>
                          <a:spcPts val="500"/>
                        </a:spcBef>
                        <a:buFont typeface="Arial" panose="020B0604020202020204" pitchFamily="34" charset="0"/>
                        <a:defRPr sz="1600">
                          <a:solidFill>
                            <a:schemeClr val="tx1"/>
                          </a:solidFill>
                          <a:latin typeface="Georgia" panose="02040502050405020303" pitchFamily="18" charset="0"/>
                          <a:ea typeface="ＭＳ Ｐゴシック" panose="020B0600070205080204" pitchFamily="34" charset="-128"/>
                        </a:defRPr>
                      </a:lvl5pPr>
                      <a:lvl6pPr marL="25146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Georgia" panose="02040502050405020303" pitchFamily="18" charset="0"/>
                          <a:ea typeface="ＭＳ Ｐゴシック" panose="020B0600070205080204" pitchFamily="34" charset="-128"/>
                        </a:defRPr>
                      </a:lvl6pPr>
                      <a:lvl7pPr marL="29718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Georgia" panose="02040502050405020303" pitchFamily="18" charset="0"/>
                          <a:ea typeface="ＭＳ Ｐゴシック" panose="020B0600070205080204" pitchFamily="34" charset="-128"/>
                        </a:defRPr>
                      </a:lvl7pPr>
                      <a:lvl8pPr marL="34290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Georgia" panose="02040502050405020303" pitchFamily="18" charset="0"/>
                          <a:ea typeface="ＭＳ Ｐゴシック" panose="020B0600070205080204" pitchFamily="34" charset="-128"/>
                        </a:defRPr>
                      </a:lvl8pPr>
                      <a:lvl9pPr marL="38862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Georgia" panose="02040502050405020303"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rgbClr val="000000"/>
                          </a:solidFill>
                          <a:effectLst/>
                          <a:latin typeface="Calibri Light" panose="020F0302020204030204" pitchFamily="34" charset="0"/>
                          <a:ea typeface="ＭＳ Ｐゴシック" panose="020B0600070205080204" pitchFamily="34" charset="-128"/>
                        </a:rPr>
                        <a:t>Medium-high</a:t>
                      </a:r>
                    </a:p>
                  </a:txBody>
                  <a:tcPr marL="91453" marR="91453" marT="45718" marB="45718" horzOverflow="overflow">
                    <a:lnL>
                      <a:noFill/>
                    </a:lnL>
                    <a:lnR>
                      <a:noFill/>
                    </a:lnR>
                    <a:lnT w="12700" cap="flat" cmpd="sng" algn="ctr">
                      <a:solidFill>
                        <a:srgbClr val="0D0D0D"/>
                      </a:solidFill>
                      <a:prstDash val="dot"/>
                      <a:round/>
                      <a:headEnd type="none" w="med" len="med"/>
                      <a:tailEnd type="none" w="med" len="med"/>
                    </a:lnT>
                    <a:lnB w="12700" cap="flat" cmpd="sng" algn="ctr">
                      <a:solidFill>
                        <a:srgbClr val="0D0D0D"/>
                      </a:solidFill>
                      <a:prstDash val="dot"/>
                      <a:round/>
                      <a:headEnd type="none" w="med" len="med"/>
                      <a:tailEnd type="none" w="med" len="med"/>
                    </a:lnB>
                    <a:lnTlToBr>
                      <a:noFill/>
                    </a:lnTlToBr>
                    <a:lnBlToTr>
                      <a:noFill/>
                    </a:lnBlToTr>
                    <a:solidFill>
                      <a:srgbClr val="DAE1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rgbClr val="000000"/>
                          </a:solidFill>
                          <a:effectLst/>
                          <a:latin typeface="Calibri Light" panose="020F0302020204030204" pitchFamily="34" charset="0"/>
                          <a:ea typeface="ＭＳ Ｐゴシック" panose="020B0600070205080204" pitchFamily="34" charset="-128"/>
                        </a:rPr>
                        <a:t>Medium-low</a:t>
                      </a:r>
                    </a:p>
                  </a:txBody>
                  <a:tcPr marL="91453" marR="91453" marT="45718" marB="45718" horzOverflow="overflow">
                    <a:lnL>
                      <a:noFill/>
                    </a:lnL>
                    <a:lnR>
                      <a:noFill/>
                    </a:lnR>
                    <a:lnT w="12700" cap="flat" cmpd="sng" algn="ctr">
                      <a:solidFill>
                        <a:srgbClr val="0D0D0D"/>
                      </a:solidFill>
                      <a:prstDash val="dot"/>
                      <a:round/>
                      <a:headEnd type="none" w="med" len="med"/>
                      <a:tailEnd type="none" w="med" len="med"/>
                    </a:lnT>
                    <a:lnB w="12700" cap="flat" cmpd="sng" algn="ctr">
                      <a:solidFill>
                        <a:srgbClr val="0D0D0D"/>
                      </a:solidFill>
                      <a:prstDash val="dot"/>
                      <a:round/>
                      <a:headEnd type="none" w="med" len="med"/>
                      <a:tailEnd type="none" w="med" len="med"/>
                    </a:lnB>
                    <a:lnTlToBr>
                      <a:noFill/>
                    </a:lnTlToBr>
                    <a:lnBlToTr>
                      <a:noFill/>
                    </a:lnBlToTr>
                    <a:solidFill>
                      <a:srgbClr val="DAE1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rgbClr val="000000"/>
                          </a:solidFill>
                          <a:effectLst/>
                          <a:latin typeface="Calibri Light" panose="020F0302020204030204" pitchFamily="34" charset="0"/>
                          <a:ea typeface="ＭＳ Ｐゴシック" panose="020B0600070205080204" pitchFamily="34" charset="-128"/>
                        </a:rPr>
                        <a:t>High</a:t>
                      </a:r>
                    </a:p>
                  </a:txBody>
                  <a:tcPr marL="91453" marR="91453" marT="45718" marB="45718" horzOverflow="overflow">
                    <a:lnL>
                      <a:noFill/>
                    </a:lnL>
                    <a:lnR>
                      <a:noFill/>
                    </a:lnR>
                    <a:lnT w="12700" cap="flat" cmpd="sng" algn="ctr">
                      <a:solidFill>
                        <a:srgbClr val="0D0D0D"/>
                      </a:solidFill>
                      <a:prstDash val="dot"/>
                      <a:round/>
                      <a:headEnd type="none" w="med" len="med"/>
                      <a:tailEnd type="none" w="med" len="med"/>
                    </a:lnT>
                    <a:lnB w="12700" cap="flat" cmpd="sng" algn="ctr">
                      <a:solidFill>
                        <a:srgbClr val="0D0D0D"/>
                      </a:solidFill>
                      <a:prstDash val="dot"/>
                      <a:round/>
                      <a:headEnd type="none" w="med" len="med"/>
                      <a:tailEnd type="none" w="med" len="med"/>
                    </a:lnB>
                    <a:lnTlToBr>
                      <a:noFill/>
                    </a:lnTlToBr>
                    <a:lnBlToTr>
                      <a:noFill/>
                    </a:lnBlToTr>
                    <a:solidFill>
                      <a:srgbClr val="DAE1E8"/>
                    </a:solidFill>
                  </a:tcPr>
                </a:tc>
              </a:tr>
              <a:tr h="210724">
                <a:tc>
                  <a:txBody>
                    <a:bodyPr/>
                    <a:lstStyle>
                      <a:lvl1pPr>
                        <a:lnSpc>
                          <a:spcPct val="90000"/>
                        </a:lnSpc>
                        <a:spcBef>
                          <a:spcPts val="1000"/>
                        </a:spcBef>
                        <a:buFont typeface="Arial" panose="020B0604020202020204" pitchFamily="34" charset="0"/>
                        <a:defRPr sz="2400">
                          <a:solidFill>
                            <a:schemeClr val="tx1"/>
                          </a:solidFill>
                          <a:latin typeface="Georgia" panose="02040502050405020303" pitchFamily="18" charset="0"/>
                          <a:ea typeface="ＭＳ Ｐゴシック" panose="020B0600070205080204" pitchFamily="34" charset="-128"/>
                        </a:defRPr>
                      </a:lvl1pPr>
                      <a:lvl2pPr marL="742950" indent="-285750">
                        <a:lnSpc>
                          <a:spcPct val="90000"/>
                        </a:lnSpc>
                        <a:spcBef>
                          <a:spcPts val="500"/>
                        </a:spcBef>
                        <a:buFont typeface="Arial" panose="020B0604020202020204" pitchFamily="34" charset="0"/>
                        <a:defRPr sz="2000">
                          <a:solidFill>
                            <a:schemeClr val="tx1"/>
                          </a:solidFill>
                          <a:latin typeface="Georgia" panose="02040502050405020303" pitchFamily="18" charset="0"/>
                          <a:ea typeface="ＭＳ Ｐゴシック" panose="020B0600070205080204" pitchFamily="34" charset="-128"/>
                        </a:defRPr>
                      </a:lvl2pPr>
                      <a:lvl3pPr marL="1143000" indent="-228600">
                        <a:lnSpc>
                          <a:spcPct val="90000"/>
                        </a:lnSpc>
                        <a:spcBef>
                          <a:spcPts val="500"/>
                        </a:spcBef>
                        <a:buFont typeface="Arial" panose="020B0604020202020204" pitchFamily="34" charset="0"/>
                        <a:defRPr>
                          <a:solidFill>
                            <a:schemeClr val="tx1"/>
                          </a:solidFill>
                          <a:latin typeface="Georgia" panose="02040502050405020303" pitchFamily="18" charset="0"/>
                          <a:ea typeface="ＭＳ Ｐゴシック" panose="020B0600070205080204" pitchFamily="34" charset="-128"/>
                        </a:defRPr>
                      </a:lvl3pPr>
                      <a:lvl4pPr marL="1600200" indent="-228600">
                        <a:lnSpc>
                          <a:spcPct val="90000"/>
                        </a:lnSpc>
                        <a:spcBef>
                          <a:spcPts val="500"/>
                        </a:spcBef>
                        <a:buFont typeface="Arial" panose="020B0604020202020204" pitchFamily="34" charset="0"/>
                        <a:defRPr sz="1600">
                          <a:solidFill>
                            <a:schemeClr val="tx1"/>
                          </a:solidFill>
                          <a:latin typeface="Georgia" panose="02040502050405020303" pitchFamily="18" charset="0"/>
                          <a:ea typeface="ＭＳ Ｐゴシック" panose="020B0600070205080204" pitchFamily="34" charset="-128"/>
                        </a:defRPr>
                      </a:lvl4pPr>
                      <a:lvl5pPr marL="2057400" indent="-228600">
                        <a:lnSpc>
                          <a:spcPct val="90000"/>
                        </a:lnSpc>
                        <a:spcBef>
                          <a:spcPts val="500"/>
                        </a:spcBef>
                        <a:buFont typeface="Arial" panose="020B0604020202020204" pitchFamily="34" charset="0"/>
                        <a:defRPr sz="1600">
                          <a:solidFill>
                            <a:schemeClr val="tx1"/>
                          </a:solidFill>
                          <a:latin typeface="Georgia" panose="02040502050405020303" pitchFamily="18" charset="0"/>
                          <a:ea typeface="ＭＳ Ｐゴシック" panose="020B0600070205080204" pitchFamily="34" charset="-128"/>
                        </a:defRPr>
                      </a:lvl5pPr>
                      <a:lvl6pPr marL="25146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Georgia" panose="02040502050405020303" pitchFamily="18" charset="0"/>
                          <a:ea typeface="ＭＳ Ｐゴシック" panose="020B0600070205080204" pitchFamily="34" charset="-128"/>
                        </a:defRPr>
                      </a:lvl6pPr>
                      <a:lvl7pPr marL="29718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Georgia" panose="02040502050405020303" pitchFamily="18" charset="0"/>
                          <a:ea typeface="ＭＳ Ｐゴシック" panose="020B0600070205080204" pitchFamily="34" charset="-128"/>
                        </a:defRPr>
                      </a:lvl7pPr>
                      <a:lvl8pPr marL="34290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Georgia" panose="02040502050405020303" pitchFamily="18" charset="0"/>
                          <a:ea typeface="ＭＳ Ｐゴシック" panose="020B0600070205080204" pitchFamily="34" charset="-128"/>
                        </a:defRPr>
                      </a:lvl8pPr>
                      <a:lvl9pPr marL="38862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Georgia" panose="02040502050405020303"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rgbClr val="000000"/>
                          </a:solidFill>
                          <a:effectLst/>
                          <a:latin typeface="Calibri Light" panose="020F0302020204030204" pitchFamily="34" charset="0"/>
                          <a:ea typeface="ＭＳ Ｐゴシック" panose="020B0600070205080204" pitchFamily="34" charset="-128"/>
                        </a:rPr>
                        <a:t>Health &amp; social work (HSW)</a:t>
                      </a:r>
                    </a:p>
                  </a:txBody>
                  <a:tcPr marL="91453" marR="91453" marT="45718" marB="45718" horzOverflow="overflow">
                    <a:lnL>
                      <a:noFill/>
                    </a:lnL>
                    <a:lnR>
                      <a:noFill/>
                    </a:lnR>
                    <a:lnT w="12700" cap="flat" cmpd="sng" algn="ctr">
                      <a:solidFill>
                        <a:srgbClr val="0D0D0D"/>
                      </a:solidFill>
                      <a:prstDash val="dot"/>
                      <a:round/>
                      <a:headEnd type="none" w="med" len="med"/>
                      <a:tailEnd type="none" w="med" len="med"/>
                    </a:lnT>
                    <a:lnB w="12700" cap="flat" cmpd="sng" algn="ctr">
                      <a:solidFill>
                        <a:srgbClr val="0D0D0D"/>
                      </a:solidFill>
                      <a:prstDash val="dot"/>
                      <a:round/>
                      <a:headEnd type="none" w="med" len="med"/>
                      <a:tailEnd type="none" w="med" len="med"/>
                    </a:lnB>
                    <a:lnTlToBr>
                      <a:noFill/>
                    </a:lnTlToBr>
                    <a:lnBlToTr>
                      <a:noFill/>
                    </a:lnBlToTr>
                    <a:solidFill>
                      <a:srgbClr val="B3C6CD"/>
                    </a:solidFill>
                  </a:tcPr>
                </a:tc>
                <a:tc>
                  <a:txBody>
                    <a:bodyPr/>
                    <a:lstStyle>
                      <a:lvl1pPr>
                        <a:lnSpc>
                          <a:spcPct val="90000"/>
                        </a:lnSpc>
                        <a:spcBef>
                          <a:spcPts val="1000"/>
                        </a:spcBef>
                        <a:buFont typeface="Arial" panose="020B0604020202020204" pitchFamily="34" charset="0"/>
                        <a:defRPr sz="2400">
                          <a:solidFill>
                            <a:schemeClr val="tx1"/>
                          </a:solidFill>
                          <a:latin typeface="Georgia" panose="02040502050405020303" pitchFamily="18" charset="0"/>
                          <a:ea typeface="ＭＳ Ｐゴシック" panose="020B0600070205080204" pitchFamily="34" charset="-128"/>
                        </a:defRPr>
                      </a:lvl1pPr>
                      <a:lvl2pPr marL="742950" indent="-285750">
                        <a:lnSpc>
                          <a:spcPct val="90000"/>
                        </a:lnSpc>
                        <a:spcBef>
                          <a:spcPts val="500"/>
                        </a:spcBef>
                        <a:buFont typeface="Arial" panose="020B0604020202020204" pitchFamily="34" charset="0"/>
                        <a:defRPr sz="2000">
                          <a:solidFill>
                            <a:schemeClr val="tx1"/>
                          </a:solidFill>
                          <a:latin typeface="Georgia" panose="02040502050405020303" pitchFamily="18" charset="0"/>
                          <a:ea typeface="ＭＳ Ｐゴシック" panose="020B0600070205080204" pitchFamily="34" charset="-128"/>
                        </a:defRPr>
                      </a:lvl2pPr>
                      <a:lvl3pPr marL="1143000" indent="-228600">
                        <a:lnSpc>
                          <a:spcPct val="90000"/>
                        </a:lnSpc>
                        <a:spcBef>
                          <a:spcPts val="500"/>
                        </a:spcBef>
                        <a:buFont typeface="Arial" panose="020B0604020202020204" pitchFamily="34" charset="0"/>
                        <a:defRPr>
                          <a:solidFill>
                            <a:schemeClr val="tx1"/>
                          </a:solidFill>
                          <a:latin typeface="Georgia" panose="02040502050405020303" pitchFamily="18" charset="0"/>
                          <a:ea typeface="ＭＳ Ｐゴシック" panose="020B0600070205080204" pitchFamily="34" charset="-128"/>
                        </a:defRPr>
                      </a:lvl3pPr>
                      <a:lvl4pPr marL="1600200" indent="-228600">
                        <a:lnSpc>
                          <a:spcPct val="90000"/>
                        </a:lnSpc>
                        <a:spcBef>
                          <a:spcPts val="500"/>
                        </a:spcBef>
                        <a:buFont typeface="Arial" panose="020B0604020202020204" pitchFamily="34" charset="0"/>
                        <a:defRPr sz="1600">
                          <a:solidFill>
                            <a:schemeClr val="tx1"/>
                          </a:solidFill>
                          <a:latin typeface="Georgia" panose="02040502050405020303" pitchFamily="18" charset="0"/>
                          <a:ea typeface="ＭＳ Ｐゴシック" panose="020B0600070205080204" pitchFamily="34" charset="-128"/>
                        </a:defRPr>
                      </a:lvl4pPr>
                      <a:lvl5pPr marL="2057400" indent="-228600">
                        <a:lnSpc>
                          <a:spcPct val="90000"/>
                        </a:lnSpc>
                        <a:spcBef>
                          <a:spcPts val="500"/>
                        </a:spcBef>
                        <a:buFont typeface="Arial" panose="020B0604020202020204" pitchFamily="34" charset="0"/>
                        <a:defRPr sz="1600">
                          <a:solidFill>
                            <a:schemeClr val="tx1"/>
                          </a:solidFill>
                          <a:latin typeface="Georgia" panose="02040502050405020303" pitchFamily="18" charset="0"/>
                          <a:ea typeface="ＭＳ Ｐゴシック" panose="020B0600070205080204" pitchFamily="34" charset="-128"/>
                        </a:defRPr>
                      </a:lvl5pPr>
                      <a:lvl6pPr marL="25146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Georgia" panose="02040502050405020303" pitchFamily="18" charset="0"/>
                          <a:ea typeface="ＭＳ Ｐゴシック" panose="020B0600070205080204" pitchFamily="34" charset="-128"/>
                        </a:defRPr>
                      </a:lvl6pPr>
                      <a:lvl7pPr marL="29718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Georgia" panose="02040502050405020303" pitchFamily="18" charset="0"/>
                          <a:ea typeface="ＭＳ Ｐゴシック" panose="020B0600070205080204" pitchFamily="34" charset="-128"/>
                        </a:defRPr>
                      </a:lvl7pPr>
                      <a:lvl8pPr marL="34290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Georgia" panose="02040502050405020303" pitchFamily="18" charset="0"/>
                          <a:ea typeface="ＭＳ Ｐゴシック" panose="020B0600070205080204" pitchFamily="34" charset="-128"/>
                        </a:defRPr>
                      </a:lvl8pPr>
                      <a:lvl9pPr marL="38862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Georgia" panose="02040502050405020303"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rgbClr val="000000"/>
                          </a:solidFill>
                          <a:effectLst/>
                          <a:latin typeface="Calibri Light" panose="020F0302020204030204" pitchFamily="34" charset="0"/>
                          <a:ea typeface="ＭＳ Ｐゴシック" panose="020B0600070205080204" pitchFamily="34" charset="-128"/>
                        </a:rPr>
                        <a:t>Medium-high</a:t>
                      </a:r>
                    </a:p>
                  </a:txBody>
                  <a:tcPr marL="91453" marR="91453" marT="45718" marB="45718" horzOverflow="overflow">
                    <a:lnL>
                      <a:noFill/>
                    </a:lnL>
                    <a:lnR>
                      <a:noFill/>
                    </a:lnR>
                    <a:lnT w="12700" cap="flat" cmpd="sng" algn="ctr">
                      <a:solidFill>
                        <a:srgbClr val="0D0D0D"/>
                      </a:solidFill>
                      <a:prstDash val="dot"/>
                      <a:round/>
                      <a:headEnd type="none" w="med" len="med"/>
                      <a:tailEnd type="none" w="med" len="med"/>
                    </a:lnT>
                    <a:lnB w="12700" cap="flat" cmpd="sng" algn="ctr">
                      <a:solidFill>
                        <a:srgbClr val="0D0D0D"/>
                      </a:solidFill>
                      <a:prstDash val="dot"/>
                      <a:round/>
                      <a:headEnd type="none" w="med" len="med"/>
                      <a:tailEnd type="none" w="med" len="med"/>
                    </a:lnB>
                    <a:lnTlToBr>
                      <a:noFill/>
                    </a:lnTlToBr>
                    <a:lnBlToTr>
                      <a:noFill/>
                    </a:lnBlToTr>
                    <a:solidFill>
                      <a:srgbClr val="B3C6CD"/>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rgbClr val="000000"/>
                          </a:solidFill>
                          <a:effectLst/>
                          <a:latin typeface="Calibri Light" panose="020F0302020204030204" pitchFamily="34" charset="0"/>
                          <a:ea typeface="ＭＳ Ｐゴシック" panose="020B0600070205080204" pitchFamily="34" charset="-128"/>
                        </a:rPr>
                        <a:t>Medium</a:t>
                      </a:r>
                    </a:p>
                  </a:txBody>
                  <a:tcPr marL="91453" marR="91453" marT="45718" marB="45718" horzOverflow="overflow">
                    <a:lnL>
                      <a:noFill/>
                    </a:lnL>
                    <a:lnR>
                      <a:noFill/>
                    </a:lnR>
                    <a:lnT w="12700" cap="flat" cmpd="sng" algn="ctr">
                      <a:solidFill>
                        <a:srgbClr val="0D0D0D"/>
                      </a:solidFill>
                      <a:prstDash val="dot"/>
                      <a:round/>
                      <a:headEnd type="none" w="med" len="med"/>
                      <a:tailEnd type="none" w="med" len="med"/>
                    </a:lnT>
                    <a:lnB w="12700" cap="flat" cmpd="sng" algn="ctr">
                      <a:solidFill>
                        <a:srgbClr val="0D0D0D"/>
                      </a:solidFill>
                      <a:prstDash val="dot"/>
                      <a:round/>
                      <a:headEnd type="none" w="med" len="med"/>
                      <a:tailEnd type="none" w="med" len="med"/>
                    </a:lnB>
                    <a:lnTlToBr>
                      <a:noFill/>
                    </a:lnTlToBr>
                    <a:lnBlToTr>
                      <a:noFill/>
                    </a:lnBlToTr>
                    <a:solidFill>
                      <a:srgbClr val="B3C6CD"/>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rgbClr val="000000"/>
                          </a:solidFill>
                          <a:effectLst/>
                          <a:latin typeface="Calibri Light" panose="020F0302020204030204" pitchFamily="34" charset="0"/>
                          <a:ea typeface="ＭＳ Ｐゴシック" panose="020B0600070205080204" pitchFamily="34" charset="-128"/>
                        </a:rPr>
                        <a:t>High</a:t>
                      </a:r>
                    </a:p>
                  </a:txBody>
                  <a:tcPr marL="91453" marR="91453" marT="45718" marB="45718" horzOverflow="overflow">
                    <a:lnL>
                      <a:noFill/>
                    </a:lnL>
                    <a:lnR>
                      <a:noFill/>
                    </a:lnR>
                    <a:lnT w="12700" cap="flat" cmpd="sng" algn="ctr">
                      <a:solidFill>
                        <a:srgbClr val="0D0D0D"/>
                      </a:solidFill>
                      <a:prstDash val="dot"/>
                      <a:round/>
                      <a:headEnd type="none" w="med" len="med"/>
                      <a:tailEnd type="none" w="med" len="med"/>
                    </a:lnT>
                    <a:lnB w="12700" cap="flat" cmpd="sng" algn="ctr">
                      <a:solidFill>
                        <a:srgbClr val="0D0D0D"/>
                      </a:solidFill>
                      <a:prstDash val="dot"/>
                      <a:round/>
                      <a:headEnd type="none" w="med" len="med"/>
                      <a:tailEnd type="none" w="med" len="med"/>
                    </a:lnB>
                    <a:lnTlToBr>
                      <a:noFill/>
                    </a:lnTlToBr>
                    <a:lnBlToTr>
                      <a:noFill/>
                    </a:lnBlToTr>
                    <a:solidFill>
                      <a:srgbClr val="B3C6CD"/>
                    </a:solidFill>
                  </a:tcPr>
                </a:tc>
              </a:tr>
              <a:tr h="27919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rgbClr val="000000"/>
                          </a:solidFill>
                          <a:effectLst/>
                          <a:latin typeface="Calibri Light" panose="020F0302020204030204" pitchFamily="34" charset="0"/>
                          <a:ea typeface="ＭＳ Ｐゴシック" panose="020B0600070205080204" pitchFamily="34" charset="-128"/>
                        </a:rPr>
                        <a:t>Hospitality (H)</a:t>
                      </a:r>
                    </a:p>
                  </a:txBody>
                  <a:tcPr marL="91453" marR="91453" marT="45718" marB="45718" horzOverflow="overflow">
                    <a:lnL>
                      <a:noFill/>
                    </a:lnL>
                    <a:lnR>
                      <a:noFill/>
                    </a:lnR>
                    <a:lnT w="12700" cap="flat" cmpd="sng" algn="ctr">
                      <a:solidFill>
                        <a:srgbClr val="0D0D0D"/>
                      </a:solidFill>
                      <a:prstDash val="dot"/>
                      <a:round/>
                      <a:headEnd type="none" w="med" len="med"/>
                      <a:tailEnd type="none" w="med" len="med"/>
                    </a:lnT>
                    <a:lnB w="12700" cap="flat" cmpd="sng" algn="ctr">
                      <a:solidFill>
                        <a:srgbClr val="0D0D0D"/>
                      </a:solidFill>
                      <a:prstDash val="dot"/>
                      <a:round/>
                      <a:headEnd type="none" w="med" len="med"/>
                      <a:tailEnd type="none" w="med" len="med"/>
                    </a:lnB>
                    <a:lnTlToBr>
                      <a:noFill/>
                    </a:lnTlToBr>
                    <a:lnBlToTr>
                      <a:noFill/>
                    </a:lnBlToTr>
                    <a:solidFill>
                      <a:srgbClr val="DAE1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rgbClr val="000000"/>
                          </a:solidFill>
                          <a:effectLst/>
                          <a:latin typeface="Calibri Light" panose="020F0302020204030204" pitchFamily="34" charset="0"/>
                          <a:ea typeface="ＭＳ Ｐゴシック" panose="020B0600070205080204" pitchFamily="34" charset="-128"/>
                        </a:rPr>
                        <a:t>Medium-high</a:t>
                      </a:r>
                    </a:p>
                  </a:txBody>
                  <a:tcPr marL="91453" marR="91453" marT="45718" marB="45718" horzOverflow="overflow">
                    <a:lnL>
                      <a:noFill/>
                    </a:lnL>
                    <a:lnR>
                      <a:noFill/>
                    </a:lnR>
                    <a:lnT w="12700" cap="flat" cmpd="sng" algn="ctr">
                      <a:solidFill>
                        <a:srgbClr val="0D0D0D"/>
                      </a:solidFill>
                      <a:prstDash val="dot"/>
                      <a:round/>
                      <a:headEnd type="none" w="med" len="med"/>
                      <a:tailEnd type="none" w="med" len="med"/>
                    </a:lnT>
                    <a:lnB w="12700" cap="flat" cmpd="sng" algn="ctr">
                      <a:solidFill>
                        <a:srgbClr val="0D0D0D"/>
                      </a:solidFill>
                      <a:prstDash val="dot"/>
                      <a:round/>
                      <a:headEnd type="none" w="med" len="med"/>
                      <a:tailEnd type="none" w="med" len="med"/>
                    </a:lnB>
                    <a:lnTlToBr>
                      <a:noFill/>
                    </a:lnTlToBr>
                    <a:lnBlToTr>
                      <a:noFill/>
                    </a:lnBlToTr>
                    <a:solidFill>
                      <a:srgbClr val="DAE1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rgbClr val="000000"/>
                          </a:solidFill>
                          <a:effectLst/>
                          <a:latin typeface="Calibri Light" panose="020F0302020204030204" pitchFamily="34" charset="0"/>
                          <a:ea typeface="ＭＳ Ｐゴシック" panose="020B0600070205080204" pitchFamily="34" charset="-128"/>
                        </a:rPr>
                        <a:t>Medium</a:t>
                      </a:r>
                    </a:p>
                  </a:txBody>
                  <a:tcPr marL="91453" marR="91453" marT="45718" marB="45718" horzOverflow="overflow">
                    <a:lnL>
                      <a:noFill/>
                    </a:lnL>
                    <a:lnR>
                      <a:noFill/>
                    </a:lnR>
                    <a:lnT w="12700" cap="flat" cmpd="sng" algn="ctr">
                      <a:solidFill>
                        <a:srgbClr val="0D0D0D"/>
                      </a:solidFill>
                      <a:prstDash val="dot"/>
                      <a:round/>
                      <a:headEnd type="none" w="med" len="med"/>
                      <a:tailEnd type="none" w="med" len="med"/>
                    </a:lnT>
                    <a:lnB w="12700" cap="flat" cmpd="sng" algn="ctr">
                      <a:solidFill>
                        <a:srgbClr val="0D0D0D"/>
                      </a:solidFill>
                      <a:prstDash val="dot"/>
                      <a:round/>
                      <a:headEnd type="none" w="med" len="med"/>
                      <a:tailEnd type="none" w="med" len="med"/>
                    </a:lnB>
                    <a:lnTlToBr>
                      <a:noFill/>
                    </a:lnTlToBr>
                    <a:lnBlToTr>
                      <a:noFill/>
                    </a:lnBlToTr>
                    <a:solidFill>
                      <a:srgbClr val="DAE1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rgbClr val="000000"/>
                          </a:solidFill>
                          <a:effectLst/>
                          <a:latin typeface="Calibri Light" panose="020F0302020204030204" pitchFamily="34" charset="0"/>
                          <a:ea typeface="ＭＳ Ｐゴシック" panose="020B0600070205080204" pitchFamily="34" charset="-128"/>
                        </a:rPr>
                        <a:t>None</a:t>
                      </a:r>
                    </a:p>
                  </a:txBody>
                  <a:tcPr marL="91453" marR="91453" marT="45718" marB="45718" horzOverflow="overflow">
                    <a:lnL>
                      <a:noFill/>
                    </a:lnL>
                    <a:lnR>
                      <a:noFill/>
                    </a:lnR>
                    <a:lnT w="12700" cap="flat" cmpd="sng" algn="ctr">
                      <a:solidFill>
                        <a:srgbClr val="0D0D0D"/>
                      </a:solidFill>
                      <a:prstDash val="dot"/>
                      <a:round/>
                      <a:headEnd type="none" w="med" len="med"/>
                      <a:tailEnd type="none" w="med" len="med"/>
                    </a:lnT>
                    <a:lnB w="12700" cap="flat" cmpd="sng" algn="ctr">
                      <a:solidFill>
                        <a:srgbClr val="0D0D0D"/>
                      </a:solidFill>
                      <a:prstDash val="dot"/>
                      <a:round/>
                      <a:headEnd type="none" w="med" len="med"/>
                      <a:tailEnd type="none" w="med" len="med"/>
                    </a:lnB>
                    <a:lnTlToBr>
                      <a:noFill/>
                    </a:lnTlToBr>
                    <a:lnBlToTr>
                      <a:noFill/>
                    </a:lnBlToTr>
                    <a:solidFill>
                      <a:srgbClr val="DAE1E8"/>
                    </a:solidFill>
                  </a:tcPr>
                </a:tc>
              </a:tr>
              <a:tr h="27919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rgbClr val="000000"/>
                          </a:solidFill>
                          <a:effectLst/>
                          <a:latin typeface="Calibri Light" panose="020F0302020204030204" pitchFamily="34" charset="0"/>
                          <a:ea typeface="ＭＳ Ｐゴシック" panose="020B0600070205080204" pitchFamily="34" charset="-128"/>
                        </a:rPr>
                        <a:t>Information &amp; communications (IC)</a:t>
                      </a:r>
                    </a:p>
                  </a:txBody>
                  <a:tcPr marL="91453" marR="91453" marT="45718" marB="45718" horzOverflow="overflow">
                    <a:lnL>
                      <a:noFill/>
                    </a:lnL>
                    <a:lnR>
                      <a:noFill/>
                    </a:lnR>
                    <a:lnT w="12700" cap="flat" cmpd="sng" algn="ctr">
                      <a:solidFill>
                        <a:srgbClr val="0D0D0D"/>
                      </a:solidFill>
                      <a:prstDash val="dot"/>
                      <a:round/>
                      <a:headEnd type="none" w="med" len="med"/>
                      <a:tailEnd type="none" w="med" len="med"/>
                    </a:lnT>
                    <a:lnB w="12700" cap="flat" cmpd="sng" algn="ctr">
                      <a:solidFill>
                        <a:srgbClr val="0D0D0D"/>
                      </a:solidFill>
                      <a:prstDash val="dot"/>
                      <a:round/>
                      <a:headEnd type="none" w="med" len="med"/>
                      <a:tailEnd type="none" w="med" len="med"/>
                    </a:lnB>
                    <a:lnTlToBr>
                      <a:noFill/>
                    </a:lnTlToBr>
                    <a:lnBlToTr>
                      <a:noFill/>
                    </a:lnBlToTr>
                    <a:solidFill>
                      <a:srgbClr val="B3C6CD"/>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rgbClr val="000000"/>
                          </a:solidFill>
                          <a:effectLst/>
                          <a:latin typeface="Calibri Light" panose="020F0302020204030204" pitchFamily="34" charset="0"/>
                          <a:ea typeface="ＭＳ Ｐゴシック" panose="020B0600070205080204" pitchFamily="34" charset="-128"/>
                        </a:rPr>
                        <a:t>High</a:t>
                      </a:r>
                    </a:p>
                  </a:txBody>
                  <a:tcPr marL="91453" marR="91453" marT="45718" marB="45718" horzOverflow="overflow">
                    <a:lnL>
                      <a:noFill/>
                    </a:lnL>
                    <a:lnR>
                      <a:noFill/>
                    </a:lnR>
                    <a:lnT w="12700" cap="flat" cmpd="sng" algn="ctr">
                      <a:solidFill>
                        <a:srgbClr val="0D0D0D"/>
                      </a:solidFill>
                      <a:prstDash val="dot"/>
                      <a:round/>
                      <a:headEnd type="none" w="med" len="med"/>
                      <a:tailEnd type="none" w="med" len="med"/>
                    </a:lnT>
                    <a:lnB w="12700" cap="flat" cmpd="sng" algn="ctr">
                      <a:solidFill>
                        <a:srgbClr val="0D0D0D"/>
                      </a:solidFill>
                      <a:prstDash val="dot"/>
                      <a:round/>
                      <a:headEnd type="none" w="med" len="med"/>
                      <a:tailEnd type="none" w="med" len="med"/>
                    </a:lnB>
                    <a:lnTlToBr>
                      <a:noFill/>
                    </a:lnTlToBr>
                    <a:lnBlToTr>
                      <a:noFill/>
                    </a:lnBlToTr>
                    <a:solidFill>
                      <a:srgbClr val="B3C6CD"/>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rgbClr val="000000"/>
                          </a:solidFill>
                          <a:effectLst/>
                          <a:latin typeface="Calibri Light" panose="020F0302020204030204" pitchFamily="34" charset="0"/>
                          <a:ea typeface="ＭＳ Ｐゴシック" panose="020B0600070205080204" pitchFamily="34" charset="-128"/>
                        </a:rPr>
                        <a:t>Medium-high</a:t>
                      </a:r>
                    </a:p>
                  </a:txBody>
                  <a:tcPr marL="91453" marR="91453" marT="45718" marB="45718" horzOverflow="overflow">
                    <a:lnL>
                      <a:noFill/>
                    </a:lnL>
                    <a:lnR>
                      <a:noFill/>
                    </a:lnR>
                    <a:lnT w="12700" cap="flat" cmpd="sng" algn="ctr">
                      <a:solidFill>
                        <a:srgbClr val="0D0D0D"/>
                      </a:solidFill>
                      <a:prstDash val="dot"/>
                      <a:round/>
                      <a:headEnd type="none" w="med" len="med"/>
                      <a:tailEnd type="none" w="med" len="med"/>
                    </a:lnT>
                    <a:lnB w="12700" cap="flat" cmpd="sng" algn="ctr">
                      <a:solidFill>
                        <a:srgbClr val="0D0D0D"/>
                      </a:solidFill>
                      <a:prstDash val="dot"/>
                      <a:round/>
                      <a:headEnd type="none" w="med" len="med"/>
                      <a:tailEnd type="none" w="med" len="med"/>
                    </a:lnB>
                    <a:lnTlToBr>
                      <a:noFill/>
                    </a:lnTlToBr>
                    <a:lnBlToTr>
                      <a:noFill/>
                    </a:lnBlToTr>
                    <a:solidFill>
                      <a:srgbClr val="B3C6CD"/>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rgbClr val="000000"/>
                          </a:solidFill>
                          <a:effectLst/>
                          <a:latin typeface="Calibri Light" panose="020F0302020204030204" pitchFamily="34" charset="0"/>
                          <a:ea typeface="ＭＳ Ｐゴシック" panose="020B0600070205080204" pitchFamily="34" charset="-128"/>
                        </a:rPr>
                        <a:t>Medium-high</a:t>
                      </a:r>
                    </a:p>
                  </a:txBody>
                  <a:tcPr marL="91453" marR="91453" marT="45718" marB="45718" horzOverflow="overflow">
                    <a:lnL>
                      <a:noFill/>
                    </a:lnL>
                    <a:lnR>
                      <a:noFill/>
                    </a:lnR>
                    <a:lnT w="12700" cap="flat" cmpd="sng" algn="ctr">
                      <a:solidFill>
                        <a:srgbClr val="0D0D0D"/>
                      </a:solidFill>
                      <a:prstDash val="dot"/>
                      <a:round/>
                      <a:headEnd type="none" w="med" len="med"/>
                      <a:tailEnd type="none" w="med" len="med"/>
                    </a:lnT>
                    <a:lnB w="12700" cap="flat" cmpd="sng" algn="ctr">
                      <a:solidFill>
                        <a:srgbClr val="0D0D0D"/>
                      </a:solidFill>
                      <a:prstDash val="dot"/>
                      <a:round/>
                      <a:headEnd type="none" w="med" len="med"/>
                      <a:tailEnd type="none" w="med" len="med"/>
                    </a:lnB>
                    <a:lnTlToBr>
                      <a:noFill/>
                    </a:lnTlToBr>
                    <a:lnBlToTr>
                      <a:noFill/>
                    </a:lnBlToTr>
                    <a:solidFill>
                      <a:srgbClr val="B3C6CD"/>
                    </a:solidFill>
                  </a:tcPr>
                </a:tc>
              </a:tr>
              <a:tr h="27919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rgbClr val="000000"/>
                          </a:solidFill>
                          <a:effectLst/>
                          <a:latin typeface="Calibri Light" panose="020F0302020204030204" pitchFamily="34" charset="0"/>
                          <a:ea typeface="ＭＳ Ｐゴシック" panose="020B0600070205080204" pitchFamily="34" charset="-128"/>
                        </a:rPr>
                        <a:t>Manufacturing (M)</a:t>
                      </a:r>
                    </a:p>
                  </a:txBody>
                  <a:tcPr marL="91453" marR="91453" marT="45718" marB="45718" horzOverflow="overflow">
                    <a:lnL>
                      <a:noFill/>
                    </a:lnL>
                    <a:lnR>
                      <a:noFill/>
                    </a:lnR>
                    <a:lnT w="12700" cap="flat" cmpd="sng" algn="ctr">
                      <a:solidFill>
                        <a:srgbClr val="0D0D0D"/>
                      </a:solidFill>
                      <a:prstDash val="dot"/>
                      <a:round/>
                      <a:headEnd type="none" w="med" len="med"/>
                      <a:tailEnd type="none" w="med" len="med"/>
                    </a:lnT>
                    <a:lnB w="12700" cap="flat" cmpd="sng" algn="ctr">
                      <a:solidFill>
                        <a:srgbClr val="0D0D0D"/>
                      </a:solidFill>
                      <a:prstDash val="dot"/>
                      <a:round/>
                      <a:headEnd type="none" w="med" len="med"/>
                      <a:tailEnd type="none" w="med" len="med"/>
                    </a:lnB>
                    <a:lnTlToBr>
                      <a:noFill/>
                    </a:lnTlToBr>
                    <a:lnBlToTr>
                      <a:noFill/>
                    </a:lnBlToTr>
                    <a:solidFill>
                      <a:srgbClr val="DAE1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rgbClr val="000000"/>
                          </a:solidFill>
                          <a:effectLst/>
                          <a:latin typeface="Calibri Light" panose="020F0302020204030204" pitchFamily="34" charset="0"/>
                          <a:ea typeface="ＭＳ Ｐゴシック" panose="020B0600070205080204" pitchFamily="34" charset="-128"/>
                        </a:rPr>
                        <a:t>High</a:t>
                      </a:r>
                    </a:p>
                  </a:txBody>
                  <a:tcPr marL="91453" marR="91453" marT="45718" marB="45718" horzOverflow="overflow">
                    <a:lnL>
                      <a:noFill/>
                    </a:lnL>
                    <a:lnR>
                      <a:noFill/>
                    </a:lnR>
                    <a:lnT w="12700" cap="flat" cmpd="sng" algn="ctr">
                      <a:solidFill>
                        <a:srgbClr val="0D0D0D"/>
                      </a:solidFill>
                      <a:prstDash val="dot"/>
                      <a:round/>
                      <a:headEnd type="none" w="med" len="med"/>
                      <a:tailEnd type="none" w="med" len="med"/>
                    </a:lnT>
                    <a:lnB w="12700" cap="flat" cmpd="sng" algn="ctr">
                      <a:solidFill>
                        <a:srgbClr val="0D0D0D"/>
                      </a:solidFill>
                      <a:prstDash val="dot"/>
                      <a:round/>
                      <a:headEnd type="none" w="med" len="med"/>
                      <a:tailEnd type="none" w="med" len="med"/>
                    </a:lnB>
                    <a:lnTlToBr>
                      <a:noFill/>
                    </a:lnTlToBr>
                    <a:lnBlToTr>
                      <a:noFill/>
                    </a:lnBlToTr>
                    <a:solidFill>
                      <a:srgbClr val="DAE1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rgbClr val="000000"/>
                          </a:solidFill>
                          <a:effectLst/>
                          <a:latin typeface="Calibri Light" panose="020F0302020204030204" pitchFamily="34" charset="0"/>
                          <a:ea typeface="ＭＳ Ｐゴシック" panose="020B0600070205080204" pitchFamily="34" charset="-128"/>
                        </a:rPr>
                        <a:t>High</a:t>
                      </a:r>
                    </a:p>
                  </a:txBody>
                  <a:tcPr marL="91453" marR="91453" marT="45718" marB="45718" horzOverflow="overflow">
                    <a:lnL>
                      <a:noFill/>
                    </a:lnL>
                    <a:lnR>
                      <a:noFill/>
                    </a:lnR>
                    <a:lnT w="12700" cap="flat" cmpd="sng" algn="ctr">
                      <a:solidFill>
                        <a:srgbClr val="0D0D0D"/>
                      </a:solidFill>
                      <a:prstDash val="dot"/>
                      <a:round/>
                      <a:headEnd type="none" w="med" len="med"/>
                      <a:tailEnd type="none" w="med" len="med"/>
                    </a:lnT>
                    <a:lnB w="12700" cap="flat" cmpd="sng" algn="ctr">
                      <a:solidFill>
                        <a:srgbClr val="0D0D0D"/>
                      </a:solidFill>
                      <a:prstDash val="dot"/>
                      <a:round/>
                      <a:headEnd type="none" w="med" len="med"/>
                      <a:tailEnd type="none" w="med" len="med"/>
                    </a:lnB>
                    <a:lnTlToBr>
                      <a:noFill/>
                    </a:lnTlToBr>
                    <a:lnBlToTr>
                      <a:noFill/>
                    </a:lnBlToTr>
                    <a:solidFill>
                      <a:srgbClr val="DAE1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rgbClr val="000000"/>
                          </a:solidFill>
                          <a:effectLst/>
                          <a:latin typeface="Calibri Light" panose="020F0302020204030204" pitchFamily="34" charset="0"/>
                          <a:ea typeface="ＭＳ Ｐゴシック" panose="020B0600070205080204" pitchFamily="34" charset="-128"/>
                        </a:rPr>
                        <a:t>Medium-high</a:t>
                      </a:r>
                    </a:p>
                  </a:txBody>
                  <a:tcPr marL="91453" marR="91453" marT="45718" marB="45718" horzOverflow="overflow">
                    <a:lnL>
                      <a:noFill/>
                    </a:lnL>
                    <a:lnR>
                      <a:noFill/>
                    </a:lnR>
                    <a:lnT w="12700" cap="flat" cmpd="sng" algn="ctr">
                      <a:solidFill>
                        <a:srgbClr val="0D0D0D"/>
                      </a:solidFill>
                      <a:prstDash val="dot"/>
                      <a:round/>
                      <a:headEnd type="none" w="med" len="med"/>
                      <a:tailEnd type="none" w="med" len="med"/>
                    </a:lnT>
                    <a:lnB w="12700" cap="flat" cmpd="sng" algn="ctr">
                      <a:solidFill>
                        <a:srgbClr val="0D0D0D"/>
                      </a:solidFill>
                      <a:prstDash val="dot"/>
                      <a:round/>
                      <a:headEnd type="none" w="med" len="med"/>
                      <a:tailEnd type="none" w="med" len="med"/>
                    </a:lnB>
                    <a:lnTlToBr>
                      <a:noFill/>
                    </a:lnTlToBr>
                    <a:lnBlToTr>
                      <a:noFill/>
                    </a:lnBlToTr>
                    <a:solidFill>
                      <a:srgbClr val="DAE1E8"/>
                    </a:solidFill>
                  </a:tcPr>
                </a:tc>
              </a:tr>
              <a:tr h="27919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rgbClr val="000000"/>
                          </a:solidFill>
                          <a:effectLst/>
                          <a:latin typeface="Calibri Light" panose="020F0302020204030204" pitchFamily="34" charset="0"/>
                          <a:ea typeface="ＭＳ Ｐゴシック" panose="020B0600070205080204" pitchFamily="34" charset="-128"/>
                        </a:rPr>
                        <a:t>Mining &amp; quarrying (MQ)</a:t>
                      </a:r>
                    </a:p>
                  </a:txBody>
                  <a:tcPr marL="91453" marR="91453" marT="45718" marB="45718" horzOverflow="overflow">
                    <a:lnL>
                      <a:noFill/>
                    </a:lnL>
                    <a:lnR>
                      <a:noFill/>
                    </a:lnR>
                    <a:lnT w="12700" cap="flat" cmpd="sng" algn="ctr">
                      <a:solidFill>
                        <a:srgbClr val="0D0D0D"/>
                      </a:solidFill>
                      <a:prstDash val="dot"/>
                      <a:round/>
                      <a:headEnd type="none" w="med" len="med"/>
                      <a:tailEnd type="none" w="med" len="med"/>
                    </a:lnT>
                    <a:lnB w="12700" cap="flat" cmpd="sng" algn="ctr">
                      <a:solidFill>
                        <a:srgbClr val="0D0D0D"/>
                      </a:solidFill>
                      <a:prstDash val="dot"/>
                      <a:round/>
                      <a:headEnd type="none" w="med" len="med"/>
                      <a:tailEnd type="none" w="med" len="med"/>
                    </a:lnB>
                    <a:lnTlToBr>
                      <a:noFill/>
                    </a:lnTlToBr>
                    <a:lnBlToTr>
                      <a:noFill/>
                    </a:lnBlToTr>
                    <a:solidFill>
                      <a:srgbClr val="B3C6CD"/>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rgbClr val="000000"/>
                          </a:solidFill>
                          <a:effectLst/>
                          <a:latin typeface="Calibri Light" panose="020F0302020204030204" pitchFamily="34" charset="0"/>
                          <a:ea typeface="ＭＳ Ｐゴシック" panose="020B0600070205080204" pitchFamily="34" charset="-128"/>
                        </a:rPr>
                        <a:t>Medium-high</a:t>
                      </a:r>
                    </a:p>
                  </a:txBody>
                  <a:tcPr marL="91453" marR="91453" marT="45718" marB="45718" horzOverflow="overflow">
                    <a:lnL>
                      <a:noFill/>
                    </a:lnL>
                    <a:lnR>
                      <a:noFill/>
                    </a:lnR>
                    <a:lnT w="12700" cap="flat" cmpd="sng" algn="ctr">
                      <a:solidFill>
                        <a:srgbClr val="0D0D0D"/>
                      </a:solidFill>
                      <a:prstDash val="dot"/>
                      <a:round/>
                      <a:headEnd type="none" w="med" len="med"/>
                      <a:tailEnd type="none" w="med" len="med"/>
                    </a:lnT>
                    <a:lnB w="12700" cap="flat" cmpd="sng" algn="ctr">
                      <a:solidFill>
                        <a:srgbClr val="0D0D0D"/>
                      </a:solidFill>
                      <a:prstDash val="dot"/>
                      <a:round/>
                      <a:headEnd type="none" w="med" len="med"/>
                      <a:tailEnd type="none" w="med" len="med"/>
                    </a:lnB>
                    <a:lnTlToBr>
                      <a:noFill/>
                    </a:lnTlToBr>
                    <a:lnBlToTr>
                      <a:noFill/>
                    </a:lnBlToTr>
                    <a:solidFill>
                      <a:srgbClr val="B3C6CD"/>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rgbClr val="000000"/>
                          </a:solidFill>
                          <a:effectLst/>
                          <a:latin typeface="Calibri Light" panose="020F0302020204030204" pitchFamily="34" charset="0"/>
                          <a:ea typeface="ＭＳ Ｐゴシック" panose="020B0600070205080204" pitchFamily="34" charset="-128"/>
                        </a:rPr>
                        <a:t>High</a:t>
                      </a:r>
                    </a:p>
                  </a:txBody>
                  <a:tcPr marL="91453" marR="91453" marT="45718" marB="45718" horzOverflow="overflow">
                    <a:lnL>
                      <a:noFill/>
                    </a:lnL>
                    <a:lnR>
                      <a:noFill/>
                    </a:lnR>
                    <a:lnT w="12700" cap="flat" cmpd="sng" algn="ctr">
                      <a:solidFill>
                        <a:srgbClr val="0D0D0D"/>
                      </a:solidFill>
                      <a:prstDash val="dot"/>
                      <a:round/>
                      <a:headEnd type="none" w="med" len="med"/>
                      <a:tailEnd type="none" w="med" len="med"/>
                    </a:lnT>
                    <a:lnB w="12700" cap="flat" cmpd="sng" algn="ctr">
                      <a:solidFill>
                        <a:srgbClr val="0D0D0D"/>
                      </a:solidFill>
                      <a:prstDash val="dot"/>
                      <a:round/>
                      <a:headEnd type="none" w="med" len="med"/>
                      <a:tailEnd type="none" w="med" len="med"/>
                    </a:lnB>
                    <a:lnTlToBr>
                      <a:noFill/>
                    </a:lnTlToBr>
                    <a:lnBlToTr>
                      <a:noFill/>
                    </a:lnBlToTr>
                    <a:solidFill>
                      <a:srgbClr val="B3C6CD"/>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rgbClr val="000000"/>
                          </a:solidFill>
                          <a:effectLst/>
                          <a:latin typeface="Calibri Light" panose="020F0302020204030204" pitchFamily="34" charset="0"/>
                          <a:ea typeface="ＭＳ Ｐゴシック" panose="020B0600070205080204" pitchFamily="34" charset="-128"/>
                        </a:rPr>
                        <a:t>Medium-high</a:t>
                      </a:r>
                    </a:p>
                  </a:txBody>
                  <a:tcPr marL="91453" marR="91453" marT="45718" marB="45718" horzOverflow="overflow">
                    <a:lnL>
                      <a:noFill/>
                    </a:lnL>
                    <a:lnR>
                      <a:noFill/>
                    </a:lnR>
                    <a:lnT w="12700" cap="flat" cmpd="sng" algn="ctr">
                      <a:solidFill>
                        <a:srgbClr val="0D0D0D"/>
                      </a:solidFill>
                      <a:prstDash val="dot"/>
                      <a:round/>
                      <a:headEnd type="none" w="med" len="med"/>
                      <a:tailEnd type="none" w="med" len="med"/>
                    </a:lnT>
                    <a:lnB w="12700" cap="flat" cmpd="sng" algn="ctr">
                      <a:solidFill>
                        <a:srgbClr val="0D0D0D"/>
                      </a:solidFill>
                      <a:prstDash val="dot"/>
                      <a:round/>
                      <a:headEnd type="none" w="med" len="med"/>
                      <a:tailEnd type="none" w="med" len="med"/>
                    </a:lnB>
                    <a:lnTlToBr>
                      <a:noFill/>
                    </a:lnTlToBr>
                    <a:lnBlToTr>
                      <a:noFill/>
                    </a:lnBlToTr>
                    <a:solidFill>
                      <a:srgbClr val="B3C6CD"/>
                    </a:solidFill>
                  </a:tcPr>
                </a:tc>
              </a:tr>
              <a:tr h="27919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rgbClr val="000000"/>
                          </a:solidFill>
                          <a:effectLst/>
                          <a:latin typeface="Calibri Light" panose="020F0302020204030204" pitchFamily="34" charset="0"/>
                          <a:ea typeface="ＭＳ Ｐゴシック" panose="020B0600070205080204" pitchFamily="34" charset="-128"/>
                        </a:rPr>
                        <a:t>Professional services (</a:t>
                      </a:r>
                      <a:r>
                        <a:rPr kumimoji="0" lang="en-US" altLang="en-US" sz="1100" b="0" i="0" u="none" strike="noStrike" cap="none" normalizeH="0" baseline="0" dirty="0" err="1" smtClean="0">
                          <a:ln>
                            <a:noFill/>
                          </a:ln>
                          <a:solidFill>
                            <a:srgbClr val="000000"/>
                          </a:solidFill>
                          <a:effectLst/>
                          <a:latin typeface="Calibri Light" panose="020F0302020204030204" pitchFamily="34" charset="0"/>
                          <a:ea typeface="ＭＳ Ｐゴシック" panose="020B0600070205080204" pitchFamily="34" charset="-128"/>
                        </a:rPr>
                        <a:t>ProS</a:t>
                      </a:r>
                      <a:r>
                        <a:rPr kumimoji="0" lang="en-US" altLang="en-US" sz="1100" b="0" i="0" u="none" strike="noStrike" cap="none" normalizeH="0" baseline="0" dirty="0" smtClean="0">
                          <a:ln>
                            <a:noFill/>
                          </a:ln>
                          <a:solidFill>
                            <a:srgbClr val="000000"/>
                          </a:solidFill>
                          <a:effectLst/>
                          <a:latin typeface="Calibri Light" panose="020F0302020204030204" pitchFamily="34" charset="0"/>
                          <a:ea typeface="ＭＳ Ｐゴシック" panose="020B0600070205080204" pitchFamily="34" charset="-128"/>
                        </a:rPr>
                        <a:t>)</a:t>
                      </a:r>
                    </a:p>
                  </a:txBody>
                  <a:tcPr marL="91453" marR="91453" marT="45718" marB="45718" horzOverflow="overflow">
                    <a:lnL>
                      <a:noFill/>
                    </a:lnL>
                    <a:lnR>
                      <a:noFill/>
                    </a:lnR>
                    <a:lnT w="12700" cap="flat" cmpd="sng" algn="ctr">
                      <a:solidFill>
                        <a:srgbClr val="0D0D0D"/>
                      </a:solidFill>
                      <a:prstDash val="dot"/>
                      <a:round/>
                      <a:headEnd type="none" w="med" len="med"/>
                      <a:tailEnd type="none" w="med" len="med"/>
                    </a:lnT>
                    <a:lnB w="12700" cap="flat" cmpd="sng" algn="ctr">
                      <a:solidFill>
                        <a:srgbClr val="0D0D0D"/>
                      </a:solidFill>
                      <a:prstDash val="dot"/>
                      <a:round/>
                      <a:headEnd type="none" w="med" len="med"/>
                      <a:tailEnd type="none" w="med" len="med"/>
                    </a:lnB>
                    <a:lnTlToBr>
                      <a:noFill/>
                    </a:lnTlToBr>
                    <a:lnBlToTr>
                      <a:noFill/>
                    </a:lnBlToTr>
                    <a:solidFill>
                      <a:srgbClr val="DAE1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rgbClr val="000000"/>
                          </a:solidFill>
                          <a:effectLst/>
                          <a:latin typeface="Calibri Light" panose="020F0302020204030204" pitchFamily="34" charset="0"/>
                          <a:ea typeface="ＭＳ Ｐゴシック" panose="020B0600070205080204" pitchFamily="34" charset="-128"/>
                        </a:rPr>
                        <a:t>High</a:t>
                      </a:r>
                    </a:p>
                  </a:txBody>
                  <a:tcPr marL="91453" marR="91453" marT="45718" marB="45718" horzOverflow="overflow">
                    <a:lnL>
                      <a:noFill/>
                    </a:lnL>
                    <a:lnR>
                      <a:noFill/>
                    </a:lnR>
                    <a:lnT w="12700" cap="flat" cmpd="sng" algn="ctr">
                      <a:solidFill>
                        <a:srgbClr val="0D0D0D"/>
                      </a:solidFill>
                      <a:prstDash val="dot"/>
                      <a:round/>
                      <a:headEnd type="none" w="med" len="med"/>
                      <a:tailEnd type="none" w="med" len="med"/>
                    </a:lnT>
                    <a:lnB w="12700" cap="flat" cmpd="sng" algn="ctr">
                      <a:solidFill>
                        <a:srgbClr val="0D0D0D"/>
                      </a:solidFill>
                      <a:prstDash val="dot"/>
                      <a:round/>
                      <a:headEnd type="none" w="med" len="med"/>
                      <a:tailEnd type="none" w="med" len="med"/>
                    </a:lnB>
                    <a:lnTlToBr>
                      <a:noFill/>
                    </a:lnTlToBr>
                    <a:lnBlToTr>
                      <a:noFill/>
                    </a:lnBlToTr>
                    <a:solidFill>
                      <a:srgbClr val="DAE1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rgbClr val="000000"/>
                          </a:solidFill>
                          <a:effectLst/>
                          <a:latin typeface="Calibri Light" panose="020F0302020204030204" pitchFamily="34" charset="0"/>
                          <a:ea typeface="ＭＳ Ｐゴシック" panose="020B0600070205080204" pitchFamily="34" charset="-128"/>
                        </a:rPr>
                        <a:t>None</a:t>
                      </a:r>
                    </a:p>
                  </a:txBody>
                  <a:tcPr marL="91453" marR="91453" marT="45718" marB="45718" horzOverflow="overflow">
                    <a:lnL>
                      <a:noFill/>
                    </a:lnL>
                    <a:lnR>
                      <a:noFill/>
                    </a:lnR>
                    <a:lnT w="12700" cap="flat" cmpd="sng" algn="ctr">
                      <a:solidFill>
                        <a:srgbClr val="0D0D0D"/>
                      </a:solidFill>
                      <a:prstDash val="dot"/>
                      <a:round/>
                      <a:headEnd type="none" w="med" len="med"/>
                      <a:tailEnd type="none" w="med" len="med"/>
                    </a:lnT>
                    <a:lnB w="12700" cap="flat" cmpd="sng" algn="ctr">
                      <a:solidFill>
                        <a:srgbClr val="0D0D0D"/>
                      </a:solidFill>
                      <a:prstDash val="dot"/>
                      <a:round/>
                      <a:headEnd type="none" w="med" len="med"/>
                      <a:tailEnd type="none" w="med" len="med"/>
                    </a:lnB>
                    <a:lnTlToBr>
                      <a:noFill/>
                    </a:lnTlToBr>
                    <a:lnBlToTr>
                      <a:noFill/>
                    </a:lnBlToTr>
                    <a:solidFill>
                      <a:srgbClr val="DAE1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rgbClr val="000000"/>
                          </a:solidFill>
                          <a:effectLst/>
                          <a:latin typeface="Calibri Light" panose="020F0302020204030204" pitchFamily="34" charset="0"/>
                          <a:ea typeface="ＭＳ Ｐゴシック" panose="020B0600070205080204" pitchFamily="34" charset="-128"/>
                        </a:rPr>
                        <a:t>None</a:t>
                      </a:r>
                    </a:p>
                  </a:txBody>
                  <a:tcPr marL="91453" marR="91453" marT="45718" marB="45718" horzOverflow="overflow">
                    <a:lnL>
                      <a:noFill/>
                    </a:lnL>
                    <a:lnR>
                      <a:noFill/>
                    </a:lnR>
                    <a:lnT w="12700" cap="flat" cmpd="sng" algn="ctr">
                      <a:solidFill>
                        <a:srgbClr val="0D0D0D"/>
                      </a:solidFill>
                      <a:prstDash val="dot"/>
                      <a:round/>
                      <a:headEnd type="none" w="med" len="med"/>
                      <a:tailEnd type="none" w="med" len="med"/>
                    </a:lnT>
                    <a:lnB w="12700" cap="flat" cmpd="sng" algn="ctr">
                      <a:solidFill>
                        <a:srgbClr val="0D0D0D"/>
                      </a:solidFill>
                      <a:prstDash val="dot"/>
                      <a:round/>
                      <a:headEnd type="none" w="med" len="med"/>
                      <a:tailEnd type="none" w="med" len="med"/>
                    </a:lnB>
                    <a:lnTlToBr>
                      <a:noFill/>
                    </a:lnTlToBr>
                    <a:lnBlToTr>
                      <a:noFill/>
                    </a:lnBlToTr>
                    <a:solidFill>
                      <a:srgbClr val="DAE1E8"/>
                    </a:solidFill>
                  </a:tcPr>
                </a:tc>
              </a:tr>
              <a:tr h="27919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rgbClr val="000000"/>
                          </a:solidFill>
                          <a:effectLst/>
                          <a:latin typeface="Calibri Light" panose="020F0302020204030204" pitchFamily="34" charset="0"/>
                          <a:ea typeface="ＭＳ Ｐゴシック" panose="020B0600070205080204" pitchFamily="34" charset="-128"/>
                        </a:rPr>
                        <a:t>Public service (</a:t>
                      </a:r>
                      <a:r>
                        <a:rPr kumimoji="0" lang="en-US" altLang="en-US" sz="1100" b="0" i="0" u="none" strike="noStrike" cap="none" normalizeH="0" baseline="0" dirty="0" err="1" smtClean="0">
                          <a:ln>
                            <a:noFill/>
                          </a:ln>
                          <a:solidFill>
                            <a:srgbClr val="000000"/>
                          </a:solidFill>
                          <a:effectLst/>
                          <a:latin typeface="Calibri Light" panose="020F0302020204030204" pitchFamily="34" charset="0"/>
                          <a:ea typeface="ＭＳ Ｐゴシック" panose="020B0600070205080204" pitchFamily="34" charset="-128"/>
                        </a:rPr>
                        <a:t>PubS</a:t>
                      </a:r>
                      <a:r>
                        <a:rPr kumimoji="0" lang="en-US" altLang="en-US" sz="1100" b="0" i="0" u="none" strike="noStrike" cap="none" normalizeH="0" baseline="0" dirty="0" smtClean="0">
                          <a:ln>
                            <a:noFill/>
                          </a:ln>
                          <a:solidFill>
                            <a:srgbClr val="000000"/>
                          </a:solidFill>
                          <a:effectLst/>
                          <a:latin typeface="Calibri Light" panose="020F0302020204030204" pitchFamily="34" charset="0"/>
                          <a:ea typeface="ＭＳ Ｐゴシック" panose="020B0600070205080204" pitchFamily="34" charset="-128"/>
                        </a:rPr>
                        <a:t>)</a:t>
                      </a:r>
                    </a:p>
                  </a:txBody>
                  <a:tcPr marL="91453" marR="91453" marT="45718" marB="45718" horzOverflow="overflow">
                    <a:lnL>
                      <a:noFill/>
                    </a:lnL>
                    <a:lnR>
                      <a:noFill/>
                    </a:lnR>
                    <a:lnT w="12700" cap="flat" cmpd="sng" algn="ctr">
                      <a:solidFill>
                        <a:srgbClr val="0D0D0D"/>
                      </a:solidFill>
                      <a:prstDash val="dot"/>
                      <a:round/>
                      <a:headEnd type="none" w="med" len="med"/>
                      <a:tailEnd type="none" w="med" len="med"/>
                    </a:lnT>
                    <a:lnB w="12700" cap="flat" cmpd="sng" algn="ctr">
                      <a:solidFill>
                        <a:srgbClr val="0D0D0D"/>
                      </a:solidFill>
                      <a:prstDash val="dot"/>
                      <a:round/>
                      <a:headEnd type="none" w="med" len="med"/>
                      <a:tailEnd type="none" w="med" len="med"/>
                    </a:lnB>
                    <a:lnTlToBr>
                      <a:noFill/>
                    </a:lnTlToBr>
                    <a:lnBlToTr>
                      <a:noFill/>
                    </a:lnBlToTr>
                    <a:solidFill>
                      <a:srgbClr val="B3C6CD"/>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rgbClr val="000000"/>
                          </a:solidFill>
                          <a:effectLst/>
                          <a:latin typeface="Calibri Light" panose="020F0302020204030204" pitchFamily="34" charset="0"/>
                          <a:ea typeface="ＭＳ Ｐゴシック" panose="020B0600070205080204" pitchFamily="34" charset="-128"/>
                        </a:rPr>
                        <a:t>Medium-high</a:t>
                      </a:r>
                    </a:p>
                  </a:txBody>
                  <a:tcPr marL="91453" marR="91453" marT="45718" marB="45718" horzOverflow="overflow">
                    <a:lnL>
                      <a:noFill/>
                    </a:lnL>
                    <a:lnR>
                      <a:noFill/>
                    </a:lnR>
                    <a:lnT w="12700" cap="flat" cmpd="sng" algn="ctr">
                      <a:solidFill>
                        <a:srgbClr val="0D0D0D"/>
                      </a:solidFill>
                      <a:prstDash val="dot"/>
                      <a:round/>
                      <a:headEnd type="none" w="med" len="med"/>
                      <a:tailEnd type="none" w="med" len="med"/>
                    </a:lnT>
                    <a:lnB w="12700" cap="flat" cmpd="sng" algn="ctr">
                      <a:solidFill>
                        <a:srgbClr val="0D0D0D"/>
                      </a:solidFill>
                      <a:prstDash val="dot"/>
                      <a:round/>
                      <a:headEnd type="none" w="med" len="med"/>
                      <a:tailEnd type="none" w="med" len="med"/>
                    </a:lnB>
                    <a:lnTlToBr>
                      <a:noFill/>
                    </a:lnTlToBr>
                    <a:lnBlToTr>
                      <a:noFill/>
                    </a:lnBlToTr>
                    <a:solidFill>
                      <a:srgbClr val="B3C6CD"/>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rgbClr val="000000"/>
                          </a:solidFill>
                          <a:effectLst/>
                          <a:latin typeface="Calibri Light" panose="020F0302020204030204" pitchFamily="34" charset="0"/>
                          <a:ea typeface="ＭＳ Ｐゴシック" panose="020B0600070205080204" pitchFamily="34" charset="-128"/>
                        </a:rPr>
                        <a:t>High</a:t>
                      </a:r>
                    </a:p>
                  </a:txBody>
                  <a:tcPr marL="91453" marR="91453" marT="45718" marB="45718" horzOverflow="overflow">
                    <a:lnL>
                      <a:noFill/>
                    </a:lnL>
                    <a:lnR>
                      <a:noFill/>
                    </a:lnR>
                    <a:lnT w="12700" cap="flat" cmpd="sng" algn="ctr">
                      <a:solidFill>
                        <a:srgbClr val="0D0D0D"/>
                      </a:solidFill>
                      <a:prstDash val="dot"/>
                      <a:round/>
                      <a:headEnd type="none" w="med" len="med"/>
                      <a:tailEnd type="none" w="med" len="med"/>
                    </a:lnT>
                    <a:lnB w="12700" cap="flat" cmpd="sng" algn="ctr">
                      <a:solidFill>
                        <a:srgbClr val="0D0D0D"/>
                      </a:solidFill>
                      <a:prstDash val="dot"/>
                      <a:round/>
                      <a:headEnd type="none" w="med" len="med"/>
                      <a:tailEnd type="none" w="med" len="med"/>
                    </a:lnB>
                    <a:lnTlToBr>
                      <a:noFill/>
                    </a:lnTlToBr>
                    <a:lnBlToTr>
                      <a:noFill/>
                    </a:lnBlToTr>
                    <a:solidFill>
                      <a:srgbClr val="B3C6CD"/>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rgbClr val="000000"/>
                          </a:solidFill>
                          <a:effectLst/>
                          <a:latin typeface="Calibri Light" panose="020F0302020204030204" pitchFamily="34" charset="0"/>
                          <a:ea typeface="ＭＳ Ｐゴシック" panose="020B0600070205080204" pitchFamily="34" charset="-128"/>
                        </a:rPr>
                        <a:t>Medium-high</a:t>
                      </a:r>
                    </a:p>
                  </a:txBody>
                  <a:tcPr marL="91453" marR="91453" marT="45718" marB="45718" horzOverflow="overflow">
                    <a:lnL>
                      <a:noFill/>
                    </a:lnL>
                    <a:lnR>
                      <a:noFill/>
                    </a:lnR>
                    <a:lnT w="12700" cap="flat" cmpd="sng" algn="ctr">
                      <a:solidFill>
                        <a:srgbClr val="0D0D0D"/>
                      </a:solidFill>
                      <a:prstDash val="dot"/>
                      <a:round/>
                      <a:headEnd type="none" w="med" len="med"/>
                      <a:tailEnd type="none" w="med" len="med"/>
                    </a:lnT>
                    <a:lnB w="12700" cap="flat" cmpd="sng" algn="ctr">
                      <a:solidFill>
                        <a:srgbClr val="0D0D0D"/>
                      </a:solidFill>
                      <a:prstDash val="dot"/>
                      <a:round/>
                      <a:headEnd type="none" w="med" len="med"/>
                      <a:tailEnd type="none" w="med" len="med"/>
                    </a:lnB>
                    <a:lnTlToBr>
                      <a:noFill/>
                    </a:lnTlToBr>
                    <a:lnBlToTr>
                      <a:noFill/>
                    </a:lnBlToTr>
                    <a:solidFill>
                      <a:srgbClr val="B3C6CD"/>
                    </a:solidFill>
                  </a:tcPr>
                </a:tc>
              </a:tr>
              <a:tr h="27919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rgbClr val="000000"/>
                          </a:solidFill>
                          <a:effectLst/>
                          <a:latin typeface="Calibri Light" panose="020F0302020204030204" pitchFamily="34" charset="0"/>
                          <a:ea typeface="ＭＳ Ｐゴシック" panose="020B0600070205080204" pitchFamily="34" charset="-128"/>
                        </a:rPr>
                        <a:t>Real estate activities (RES)</a:t>
                      </a:r>
                    </a:p>
                  </a:txBody>
                  <a:tcPr marL="91453" marR="91453" marT="45718" marB="45718" horzOverflow="overflow">
                    <a:lnL>
                      <a:noFill/>
                    </a:lnL>
                    <a:lnR>
                      <a:noFill/>
                    </a:lnR>
                    <a:lnT w="12700" cap="flat" cmpd="sng" algn="ctr">
                      <a:solidFill>
                        <a:srgbClr val="0D0D0D"/>
                      </a:solidFill>
                      <a:prstDash val="dot"/>
                      <a:round/>
                      <a:headEnd type="none" w="med" len="med"/>
                      <a:tailEnd type="none" w="med" len="med"/>
                    </a:lnT>
                    <a:lnB w="12700" cap="flat" cmpd="sng" algn="ctr">
                      <a:solidFill>
                        <a:srgbClr val="0D0D0D"/>
                      </a:solidFill>
                      <a:prstDash val="dot"/>
                      <a:round/>
                      <a:headEnd type="none" w="med" len="med"/>
                      <a:tailEnd type="none" w="med" len="med"/>
                    </a:lnB>
                    <a:lnTlToBr>
                      <a:noFill/>
                    </a:lnTlToBr>
                    <a:lnBlToTr>
                      <a:noFill/>
                    </a:lnBlToTr>
                    <a:solidFill>
                      <a:srgbClr val="DAE1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rgbClr val="000000"/>
                          </a:solidFill>
                          <a:effectLst/>
                          <a:latin typeface="Calibri Light" panose="020F0302020204030204" pitchFamily="34" charset="0"/>
                          <a:ea typeface="ＭＳ Ｐゴシック" panose="020B0600070205080204" pitchFamily="34" charset="-128"/>
                        </a:rPr>
                        <a:t>Medium</a:t>
                      </a:r>
                    </a:p>
                  </a:txBody>
                  <a:tcPr marL="91453" marR="91453" marT="45718" marB="45718" horzOverflow="overflow">
                    <a:lnL>
                      <a:noFill/>
                    </a:lnL>
                    <a:lnR>
                      <a:noFill/>
                    </a:lnR>
                    <a:lnT w="12700" cap="flat" cmpd="sng" algn="ctr">
                      <a:solidFill>
                        <a:srgbClr val="0D0D0D"/>
                      </a:solidFill>
                      <a:prstDash val="dot"/>
                      <a:round/>
                      <a:headEnd type="none" w="med" len="med"/>
                      <a:tailEnd type="none" w="med" len="med"/>
                    </a:lnT>
                    <a:lnB w="12700" cap="flat" cmpd="sng" algn="ctr">
                      <a:solidFill>
                        <a:srgbClr val="0D0D0D"/>
                      </a:solidFill>
                      <a:prstDash val="dot"/>
                      <a:round/>
                      <a:headEnd type="none" w="med" len="med"/>
                      <a:tailEnd type="none" w="med" len="med"/>
                    </a:lnB>
                    <a:lnTlToBr>
                      <a:noFill/>
                    </a:lnTlToBr>
                    <a:lnBlToTr>
                      <a:noFill/>
                    </a:lnBlToTr>
                    <a:solidFill>
                      <a:srgbClr val="DAE1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rgbClr val="000000"/>
                          </a:solidFill>
                          <a:effectLst/>
                          <a:latin typeface="Calibri Light" panose="020F0302020204030204" pitchFamily="34" charset="0"/>
                          <a:ea typeface="ＭＳ Ｐゴシック" panose="020B0600070205080204" pitchFamily="34" charset="-128"/>
                        </a:rPr>
                        <a:t>Medium-high</a:t>
                      </a:r>
                    </a:p>
                  </a:txBody>
                  <a:tcPr marL="91453" marR="91453" marT="45718" marB="45718" horzOverflow="overflow">
                    <a:lnL>
                      <a:noFill/>
                    </a:lnL>
                    <a:lnR>
                      <a:noFill/>
                    </a:lnR>
                    <a:lnT w="12700" cap="flat" cmpd="sng" algn="ctr">
                      <a:solidFill>
                        <a:srgbClr val="0D0D0D"/>
                      </a:solidFill>
                      <a:prstDash val="dot"/>
                      <a:round/>
                      <a:headEnd type="none" w="med" len="med"/>
                      <a:tailEnd type="none" w="med" len="med"/>
                    </a:lnT>
                    <a:lnB w="12700" cap="flat" cmpd="sng" algn="ctr">
                      <a:solidFill>
                        <a:srgbClr val="0D0D0D"/>
                      </a:solidFill>
                      <a:prstDash val="dot"/>
                      <a:round/>
                      <a:headEnd type="none" w="med" len="med"/>
                      <a:tailEnd type="none" w="med" len="med"/>
                    </a:lnB>
                    <a:lnTlToBr>
                      <a:noFill/>
                    </a:lnTlToBr>
                    <a:lnBlToTr>
                      <a:noFill/>
                    </a:lnBlToTr>
                    <a:solidFill>
                      <a:srgbClr val="DAE1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rgbClr val="000000"/>
                          </a:solidFill>
                          <a:effectLst/>
                          <a:latin typeface="Calibri Light" panose="020F0302020204030204" pitchFamily="34" charset="0"/>
                          <a:ea typeface="ＭＳ Ｐゴシック" panose="020B0600070205080204" pitchFamily="34" charset="-128"/>
                        </a:rPr>
                        <a:t>Medium-low</a:t>
                      </a:r>
                    </a:p>
                  </a:txBody>
                  <a:tcPr marL="91453" marR="91453" marT="45718" marB="45718" horzOverflow="overflow">
                    <a:lnL>
                      <a:noFill/>
                    </a:lnL>
                    <a:lnR>
                      <a:noFill/>
                    </a:lnR>
                    <a:lnT w="12700" cap="flat" cmpd="sng" algn="ctr">
                      <a:solidFill>
                        <a:srgbClr val="0D0D0D"/>
                      </a:solidFill>
                      <a:prstDash val="dot"/>
                      <a:round/>
                      <a:headEnd type="none" w="med" len="med"/>
                      <a:tailEnd type="none" w="med" len="med"/>
                    </a:lnT>
                    <a:lnB w="12700" cap="flat" cmpd="sng" algn="ctr">
                      <a:solidFill>
                        <a:srgbClr val="0D0D0D"/>
                      </a:solidFill>
                      <a:prstDash val="dot"/>
                      <a:round/>
                      <a:headEnd type="none" w="med" len="med"/>
                      <a:tailEnd type="none" w="med" len="med"/>
                    </a:lnB>
                    <a:lnTlToBr>
                      <a:noFill/>
                    </a:lnTlToBr>
                    <a:lnBlToTr>
                      <a:noFill/>
                    </a:lnBlToTr>
                    <a:solidFill>
                      <a:srgbClr val="DAE1E8"/>
                    </a:solidFill>
                  </a:tcPr>
                </a:tc>
              </a:tr>
              <a:tr h="27919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rgbClr val="000000"/>
                          </a:solidFill>
                          <a:effectLst/>
                          <a:latin typeface="Calibri Light" panose="020F0302020204030204" pitchFamily="34" charset="0"/>
                          <a:ea typeface="ＭＳ Ｐゴシック" panose="020B0600070205080204" pitchFamily="34" charset="-128"/>
                        </a:rPr>
                        <a:t>Transportation &amp; storage (TS)</a:t>
                      </a:r>
                    </a:p>
                  </a:txBody>
                  <a:tcPr marL="91453" marR="91453" marT="45718" marB="45718" horzOverflow="overflow">
                    <a:lnL>
                      <a:noFill/>
                    </a:lnL>
                    <a:lnR>
                      <a:noFill/>
                    </a:lnR>
                    <a:lnT w="12700" cap="flat" cmpd="sng" algn="ctr">
                      <a:solidFill>
                        <a:srgbClr val="0D0D0D"/>
                      </a:solidFill>
                      <a:prstDash val="dot"/>
                      <a:round/>
                      <a:headEnd type="none" w="med" len="med"/>
                      <a:tailEnd type="none" w="med" len="med"/>
                    </a:lnT>
                    <a:lnB w="12700" cap="flat" cmpd="sng" algn="ctr">
                      <a:solidFill>
                        <a:srgbClr val="0D0D0D"/>
                      </a:solidFill>
                      <a:prstDash val="dot"/>
                      <a:round/>
                      <a:headEnd type="none" w="med" len="med"/>
                      <a:tailEnd type="none" w="med" len="med"/>
                    </a:lnB>
                    <a:lnTlToBr>
                      <a:noFill/>
                    </a:lnTlToBr>
                    <a:lnBlToTr>
                      <a:noFill/>
                    </a:lnBlToTr>
                    <a:solidFill>
                      <a:srgbClr val="B3C6CD"/>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rgbClr val="000000"/>
                          </a:solidFill>
                          <a:effectLst/>
                          <a:latin typeface="Calibri Light" panose="020F0302020204030204" pitchFamily="34" charset="0"/>
                          <a:ea typeface="ＭＳ Ｐゴシック" panose="020B0600070205080204" pitchFamily="34" charset="-128"/>
                        </a:rPr>
                        <a:t>Medium</a:t>
                      </a:r>
                    </a:p>
                  </a:txBody>
                  <a:tcPr marL="91453" marR="91453" marT="45718" marB="45718" horzOverflow="overflow">
                    <a:lnL>
                      <a:noFill/>
                    </a:lnL>
                    <a:lnR>
                      <a:noFill/>
                    </a:lnR>
                    <a:lnT w="12700" cap="flat" cmpd="sng" algn="ctr">
                      <a:solidFill>
                        <a:srgbClr val="0D0D0D"/>
                      </a:solidFill>
                      <a:prstDash val="dot"/>
                      <a:round/>
                      <a:headEnd type="none" w="med" len="med"/>
                      <a:tailEnd type="none" w="med" len="med"/>
                    </a:lnT>
                    <a:lnB w="12700" cap="flat" cmpd="sng" algn="ctr">
                      <a:solidFill>
                        <a:srgbClr val="0D0D0D"/>
                      </a:solidFill>
                      <a:prstDash val="dot"/>
                      <a:round/>
                      <a:headEnd type="none" w="med" len="med"/>
                      <a:tailEnd type="none" w="med" len="med"/>
                    </a:lnB>
                    <a:lnTlToBr>
                      <a:noFill/>
                    </a:lnTlToBr>
                    <a:lnBlToTr>
                      <a:noFill/>
                    </a:lnBlToTr>
                    <a:solidFill>
                      <a:srgbClr val="B3C6CD"/>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rgbClr val="000000"/>
                          </a:solidFill>
                          <a:effectLst/>
                          <a:latin typeface="Calibri Light" panose="020F0302020204030204" pitchFamily="34" charset="0"/>
                          <a:ea typeface="ＭＳ Ｐゴシック" panose="020B0600070205080204" pitchFamily="34" charset="-128"/>
                        </a:rPr>
                        <a:t>High</a:t>
                      </a:r>
                    </a:p>
                  </a:txBody>
                  <a:tcPr marL="91453" marR="91453" marT="45718" marB="45718" horzOverflow="overflow">
                    <a:lnL>
                      <a:noFill/>
                    </a:lnL>
                    <a:lnR>
                      <a:noFill/>
                    </a:lnR>
                    <a:lnT w="12700" cap="flat" cmpd="sng" algn="ctr">
                      <a:solidFill>
                        <a:srgbClr val="0D0D0D"/>
                      </a:solidFill>
                      <a:prstDash val="dot"/>
                      <a:round/>
                      <a:headEnd type="none" w="med" len="med"/>
                      <a:tailEnd type="none" w="med" len="med"/>
                    </a:lnT>
                    <a:lnB w="12700" cap="flat" cmpd="sng" algn="ctr">
                      <a:solidFill>
                        <a:srgbClr val="0D0D0D"/>
                      </a:solidFill>
                      <a:prstDash val="dot"/>
                      <a:round/>
                      <a:headEnd type="none" w="med" len="med"/>
                      <a:tailEnd type="none" w="med" len="med"/>
                    </a:lnB>
                    <a:lnTlToBr>
                      <a:noFill/>
                    </a:lnTlToBr>
                    <a:lnBlToTr>
                      <a:noFill/>
                    </a:lnBlToTr>
                    <a:solidFill>
                      <a:srgbClr val="B3C6CD"/>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rgbClr val="000000"/>
                          </a:solidFill>
                          <a:effectLst/>
                          <a:latin typeface="Calibri Light" panose="020F0302020204030204" pitchFamily="34" charset="0"/>
                          <a:ea typeface="ＭＳ Ｐゴシック" panose="020B0600070205080204" pitchFamily="34" charset="-128"/>
                        </a:rPr>
                        <a:t>High</a:t>
                      </a:r>
                    </a:p>
                  </a:txBody>
                  <a:tcPr marL="91453" marR="91453" marT="45718" marB="45718" horzOverflow="overflow">
                    <a:lnL>
                      <a:noFill/>
                    </a:lnL>
                    <a:lnR>
                      <a:noFill/>
                    </a:lnR>
                    <a:lnT w="12700" cap="flat" cmpd="sng" algn="ctr">
                      <a:solidFill>
                        <a:srgbClr val="0D0D0D"/>
                      </a:solidFill>
                      <a:prstDash val="dot"/>
                      <a:round/>
                      <a:headEnd type="none" w="med" len="med"/>
                      <a:tailEnd type="none" w="med" len="med"/>
                    </a:lnT>
                    <a:lnB w="12700" cap="flat" cmpd="sng" algn="ctr">
                      <a:solidFill>
                        <a:srgbClr val="0D0D0D"/>
                      </a:solidFill>
                      <a:prstDash val="dot"/>
                      <a:round/>
                      <a:headEnd type="none" w="med" len="med"/>
                      <a:tailEnd type="none" w="med" len="med"/>
                    </a:lnB>
                    <a:lnTlToBr>
                      <a:noFill/>
                    </a:lnTlToBr>
                    <a:lnBlToTr>
                      <a:noFill/>
                    </a:lnBlToTr>
                    <a:solidFill>
                      <a:srgbClr val="B3C6CD"/>
                    </a:solidFill>
                  </a:tcPr>
                </a:tc>
              </a:tr>
              <a:tr h="27919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rgbClr val="000000"/>
                          </a:solidFill>
                          <a:effectLst/>
                          <a:latin typeface="Calibri Light" panose="020F0302020204030204" pitchFamily="34" charset="0"/>
                          <a:ea typeface="ＭＳ Ｐゴシック" panose="020B0600070205080204" pitchFamily="34" charset="-128"/>
                        </a:rPr>
                        <a:t>Utilities (U)</a:t>
                      </a:r>
                    </a:p>
                  </a:txBody>
                  <a:tcPr marL="91453" marR="91453" marT="45718" marB="45718" horzOverflow="overflow">
                    <a:lnL>
                      <a:noFill/>
                    </a:lnL>
                    <a:lnR>
                      <a:noFill/>
                    </a:lnR>
                    <a:lnT w="12700" cap="flat" cmpd="sng" algn="ctr">
                      <a:solidFill>
                        <a:srgbClr val="0D0D0D"/>
                      </a:solidFill>
                      <a:prstDash val="dot"/>
                      <a:round/>
                      <a:headEnd type="none" w="med" len="med"/>
                      <a:tailEnd type="none" w="med" len="med"/>
                    </a:lnT>
                    <a:lnB w="12700" cap="flat" cmpd="sng" algn="ctr">
                      <a:solidFill>
                        <a:srgbClr val="0D0D0D"/>
                      </a:solidFill>
                      <a:prstDash val="dot"/>
                      <a:round/>
                      <a:headEnd type="none" w="med" len="med"/>
                      <a:tailEnd type="none" w="med" len="med"/>
                    </a:lnB>
                    <a:lnTlToBr>
                      <a:noFill/>
                    </a:lnTlToBr>
                    <a:lnBlToTr>
                      <a:noFill/>
                    </a:lnBlToTr>
                    <a:solidFill>
                      <a:srgbClr val="DAE1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rgbClr val="000000"/>
                          </a:solidFill>
                          <a:effectLst/>
                          <a:latin typeface="Calibri Light" panose="020F0302020204030204" pitchFamily="34" charset="0"/>
                          <a:ea typeface="ＭＳ Ｐゴシック" panose="020B0600070205080204" pitchFamily="34" charset="-128"/>
                        </a:rPr>
                        <a:t>Medium</a:t>
                      </a:r>
                    </a:p>
                  </a:txBody>
                  <a:tcPr marL="91453" marR="91453" marT="45718" marB="45718" horzOverflow="overflow">
                    <a:lnL>
                      <a:noFill/>
                    </a:lnL>
                    <a:lnR>
                      <a:noFill/>
                    </a:lnR>
                    <a:lnT w="12700" cap="flat" cmpd="sng" algn="ctr">
                      <a:solidFill>
                        <a:srgbClr val="0D0D0D"/>
                      </a:solidFill>
                      <a:prstDash val="dot"/>
                      <a:round/>
                      <a:headEnd type="none" w="med" len="med"/>
                      <a:tailEnd type="none" w="med" len="med"/>
                    </a:lnT>
                    <a:lnB w="12700" cap="flat" cmpd="sng" algn="ctr">
                      <a:solidFill>
                        <a:srgbClr val="0D0D0D"/>
                      </a:solidFill>
                      <a:prstDash val="dot"/>
                      <a:round/>
                      <a:headEnd type="none" w="med" len="med"/>
                      <a:tailEnd type="none" w="med" len="med"/>
                    </a:lnB>
                    <a:lnTlToBr>
                      <a:noFill/>
                    </a:lnTlToBr>
                    <a:lnBlToTr>
                      <a:noFill/>
                    </a:lnBlToTr>
                    <a:solidFill>
                      <a:srgbClr val="DAE1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rgbClr val="000000"/>
                          </a:solidFill>
                          <a:effectLst/>
                          <a:latin typeface="Calibri Light" panose="020F0302020204030204" pitchFamily="34" charset="0"/>
                          <a:ea typeface="ＭＳ Ｐゴシック" panose="020B0600070205080204" pitchFamily="34" charset="-128"/>
                        </a:rPr>
                        <a:t>Medium-high</a:t>
                      </a:r>
                    </a:p>
                  </a:txBody>
                  <a:tcPr marL="91453" marR="91453" marT="45718" marB="45718" horzOverflow="overflow">
                    <a:lnL>
                      <a:noFill/>
                    </a:lnL>
                    <a:lnR>
                      <a:noFill/>
                    </a:lnR>
                    <a:lnT w="12700" cap="flat" cmpd="sng" algn="ctr">
                      <a:solidFill>
                        <a:srgbClr val="0D0D0D"/>
                      </a:solidFill>
                      <a:prstDash val="dot"/>
                      <a:round/>
                      <a:headEnd type="none" w="med" len="med"/>
                      <a:tailEnd type="none" w="med" len="med"/>
                    </a:lnT>
                    <a:lnB w="12700" cap="flat" cmpd="sng" algn="ctr">
                      <a:solidFill>
                        <a:srgbClr val="0D0D0D"/>
                      </a:solidFill>
                      <a:prstDash val="dot"/>
                      <a:round/>
                      <a:headEnd type="none" w="med" len="med"/>
                      <a:tailEnd type="none" w="med" len="med"/>
                    </a:lnB>
                    <a:lnTlToBr>
                      <a:noFill/>
                    </a:lnTlToBr>
                    <a:lnBlToTr>
                      <a:noFill/>
                    </a:lnBlToTr>
                    <a:solidFill>
                      <a:srgbClr val="DAE1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rgbClr val="000000"/>
                          </a:solidFill>
                          <a:effectLst/>
                          <a:latin typeface="Calibri Light" panose="020F0302020204030204" pitchFamily="34" charset="0"/>
                          <a:ea typeface="ＭＳ Ｐゴシック" panose="020B0600070205080204" pitchFamily="34" charset="-128"/>
                        </a:rPr>
                        <a:t>High</a:t>
                      </a:r>
                    </a:p>
                  </a:txBody>
                  <a:tcPr marL="91453" marR="91453" marT="45718" marB="45718" horzOverflow="overflow">
                    <a:lnL>
                      <a:noFill/>
                    </a:lnL>
                    <a:lnR>
                      <a:noFill/>
                    </a:lnR>
                    <a:lnT w="12700" cap="flat" cmpd="sng" algn="ctr">
                      <a:solidFill>
                        <a:srgbClr val="0D0D0D"/>
                      </a:solidFill>
                      <a:prstDash val="dot"/>
                      <a:round/>
                      <a:headEnd type="none" w="med" len="med"/>
                      <a:tailEnd type="none" w="med" len="med"/>
                    </a:lnT>
                    <a:lnB w="12700" cap="flat" cmpd="sng" algn="ctr">
                      <a:solidFill>
                        <a:srgbClr val="0D0D0D"/>
                      </a:solidFill>
                      <a:prstDash val="dot"/>
                      <a:round/>
                      <a:headEnd type="none" w="med" len="med"/>
                      <a:tailEnd type="none" w="med" len="med"/>
                    </a:lnB>
                    <a:lnTlToBr>
                      <a:noFill/>
                    </a:lnTlToBr>
                    <a:lnBlToTr>
                      <a:noFill/>
                    </a:lnBlToTr>
                    <a:solidFill>
                      <a:srgbClr val="DAE1E8"/>
                    </a:solidFill>
                  </a:tcPr>
                </a:tc>
              </a:tr>
              <a:tr h="27919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rgbClr val="000000"/>
                          </a:solidFill>
                          <a:effectLst/>
                          <a:latin typeface="Calibri Light" panose="020F0302020204030204" pitchFamily="34" charset="0"/>
                          <a:ea typeface="ＭＳ Ｐゴシック" panose="020B0600070205080204" pitchFamily="34" charset="-128"/>
                        </a:rPr>
                        <a:t>Wholesale &amp; retail (WR)</a:t>
                      </a:r>
                    </a:p>
                  </a:txBody>
                  <a:tcPr marL="91453" marR="91453" marT="45718" marB="45718" horzOverflow="overflow">
                    <a:lnL>
                      <a:noFill/>
                    </a:lnL>
                    <a:lnR>
                      <a:noFill/>
                    </a:lnR>
                    <a:lnT w="12700" cap="flat" cmpd="sng" algn="ctr">
                      <a:solidFill>
                        <a:srgbClr val="0D0D0D"/>
                      </a:solidFill>
                      <a:prstDash val="dot"/>
                      <a:round/>
                      <a:headEnd type="none" w="med" len="med"/>
                      <a:tailEnd type="none" w="med" len="med"/>
                    </a:lnT>
                    <a:lnB w="12700" cap="flat" cmpd="sng" algn="ctr">
                      <a:solidFill>
                        <a:srgbClr val="0D0D0D"/>
                      </a:solidFill>
                      <a:prstDash val="dot"/>
                      <a:round/>
                      <a:headEnd type="none" w="med" len="med"/>
                      <a:tailEnd type="none" w="med" len="med"/>
                    </a:lnB>
                    <a:lnTlToBr>
                      <a:noFill/>
                    </a:lnTlToBr>
                    <a:lnBlToTr>
                      <a:noFill/>
                    </a:lnBlToTr>
                    <a:solidFill>
                      <a:srgbClr val="B3C6CD"/>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rgbClr val="000000"/>
                          </a:solidFill>
                          <a:effectLst/>
                          <a:latin typeface="Calibri Light" panose="020F0302020204030204" pitchFamily="34" charset="0"/>
                          <a:ea typeface="ＭＳ Ｐゴシック" panose="020B0600070205080204" pitchFamily="34" charset="-128"/>
                        </a:rPr>
                        <a:t>Medium-high</a:t>
                      </a:r>
                    </a:p>
                  </a:txBody>
                  <a:tcPr marL="91453" marR="91453" marT="45718" marB="45718" horzOverflow="overflow">
                    <a:lnL>
                      <a:noFill/>
                    </a:lnL>
                    <a:lnR>
                      <a:noFill/>
                    </a:lnR>
                    <a:lnT w="12700" cap="flat" cmpd="sng" algn="ctr">
                      <a:solidFill>
                        <a:srgbClr val="0D0D0D"/>
                      </a:solidFill>
                      <a:prstDash val="dot"/>
                      <a:round/>
                      <a:headEnd type="none" w="med" len="med"/>
                      <a:tailEnd type="none" w="med" len="med"/>
                    </a:lnT>
                    <a:lnB w="12700" cap="flat" cmpd="sng" algn="ctr">
                      <a:solidFill>
                        <a:srgbClr val="0D0D0D"/>
                      </a:solidFill>
                      <a:prstDash val="dot"/>
                      <a:round/>
                      <a:headEnd type="none" w="med" len="med"/>
                      <a:tailEnd type="none" w="med" len="med"/>
                    </a:lnB>
                    <a:lnTlToBr>
                      <a:noFill/>
                    </a:lnTlToBr>
                    <a:lnBlToTr>
                      <a:noFill/>
                    </a:lnBlToTr>
                    <a:solidFill>
                      <a:srgbClr val="B3C6CD"/>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rgbClr val="000000"/>
                          </a:solidFill>
                          <a:effectLst/>
                          <a:latin typeface="Calibri Light" panose="020F0302020204030204" pitchFamily="34" charset="0"/>
                          <a:ea typeface="ＭＳ Ｐゴシック" panose="020B0600070205080204" pitchFamily="34" charset="-128"/>
                        </a:rPr>
                        <a:t>High</a:t>
                      </a:r>
                    </a:p>
                  </a:txBody>
                  <a:tcPr marL="91453" marR="91453" marT="45718" marB="45718" horzOverflow="overflow">
                    <a:lnL>
                      <a:noFill/>
                    </a:lnL>
                    <a:lnR>
                      <a:noFill/>
                    </a:lnR>
                    <a:lnT w="12700" cap="flat" cmpd="sng" algn="ctr">
                      <a:solidFill>
                        <a:srgbClr val="0D0D0D"/>
                      </a:solidFill>
                      <a:prstDash val="dot"/>
                      <a:round/>
                      <a:headEnd type="none" w="med" len="med"/>
                      <a:tailEnd type="none" w="med" len="med"/>
                    </a:lnT>
                    <a:lnB w="12700" cap="flat" cmpd="sng" algn="ctr">
                      <a:solidFill>
                        <a:srgbClr val="0D0D0D"/>
                      </a:solidFill>
                      <a:prstDash val="dot"/>
                      <a:round/>
                      <a:headEnd type="none" w="med" len="med"/>
                      <a:tailEnd type="none" w="med" len="med"/>
                    </a:lnB>
                    <a:lnTlToBr>
                      <a:noFill/>
                    </a:lnTlToBr>
                    <a:lnBlToTr>
                      <a:noFill/>
                    </a:lnBlToTr>
                    <a:solidFill>
                      <a:srgbClr val="B3C6CD"/>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rgbClr val="000000"/>
                          </a:solidFill>
                          <a:effectLst/>
                          <a:latin typeface="Calibri Light" panose="020F0302020204030204" pitchFamily="34" charset="0"/>
                          <a:ea typeface="ＭＳ Ｐゴシック" panose="020B0600070205080204" pitchFamily="34" charset="-128"/>
                        </a:rPr>
                        <a:t>Medium</a:t>
                      </a:r>
                    </a:p>
                  </a:txBody>
                  <a:tcPr marL="91453" marR="91453" marT="45718" marB="45718" horzOverflow="overflow">
                    <a:lnL>
                      <a:noFill/>
                    </a:lnL>
                    <a:lnR>
                      <a:noFill/>
                    </a:lnR>
                    <a:lnT w="12700" cap="flat" cmpd="sng" algn="ctr">
                      <a:solidFill>
                        <a:srgbClr val="0D0D0D"/>
                      </a:solidFill>
                      <a:prstDash val="dot"/>
                      <a:round/>
                      <a:headEnd type="none" w="med" len="med"/>
                      <a:tailEnd type="none" w="med" len="med"/>
                    </a:lnT>
                    <a:lnB w="12700" cap="flat" cmpd="sng" algn="ctr">
                      <a:solidFill>
                        <a:srgbClr val="0D0D0D"/>
                      </a:solidFill>
                      <a:prstDash val="dot"/>
                      <a:round/>
                      <a:headEnd type="none" w="med" len="med"/>
                      <a:tailEnd type="none" w="med" len="med"/>
                    </a:lnB>
                    <a:lnTlToBr>
                      <a:noFill/>
                    </a:lnTlToBr>
                    <a:lnBlToTr>
                      <a:noFill/>
                    </a:lnBlToTr>
                    <a:solidFill>
                      <a:srgbClr val="B3C6CD"/>
                    </a:solidFill>
                  </a:tcPr>
                </a:tc>
              </a:tr>
            </a:tbl>
          </a:graphicData>
        </a:graphic>
      </p:graphicFrame>
      <p:sp>
        <p:nvSpPr>
          <p:cNvPr id="19486" name="Rectangle 14"/>
          <p:cNvSpPr>
            <a:spLocks noChangeArrowheads="1"/>
          </p:cNvSpPr>
          <p:nvPr/>
        </p:nvSpPr>
        <p:spPr bwMode="auto">
          <a:xfrm>
            <a:off x="419100" y="1500188"/>
            <a:ext cx="822960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811213">
              <a:lnSpc>
                <a:spcPct val="90000"/>
              </a:lnSpc>
              <a:spcBef>
                <a:spcPts val="1000"/>
              </a:spcBef>
              <a:buFont typeface="Arial" charset="0"/>
              <a:buChar char="•"/>
              <a:defRPr sz="2800">
                <a:solidFill>
                  <a:schemeClr val="tx1"/>
                </a:solidFill>
                <a:latin typeface="Georgia" charset="0"/>
                <a:ea typeface="ＭＳ Ｐゴシック" charset="-128"/>
                <a:cs typeface="MS PGothic" charset="-128"/>
              </a:defRPr>
            </a:lvl1pPr>
            <a:lvl2pPr marL="742950" indent="-285750" defTabSz="811213">
              <a:lnSpc>
                <a:spcPct val="90000"/>
              </a:lnSpc>
              <a:spcBef>
                <a:spcPts val="500"/>
              </a:spcBef>
              <a:buFont typeface="Arial" charset="0"/>
              <a:buChar char="•"/>
              <a:defRPr sz="2400">
                <a:solidFill>
                  <a:schemeClr val="tx1"/>
                </a:solidFill>
                <a:latin typeface="Georgia" charset="0"/>
                <a:ea typeface="ＭＳ Ｐゴシック" charset="-128"/>
                <a:cs typeface="MS PGothic" charset="-128"/>
              </a:defRPr>
            </a:lvl2pPr>
            <a:lvl3pPr marL="1143000" indent="-228600" defTabSz="811213">
              <a:lnSpc>
                <a:spcPct val="90000"/>
              </a:lnSpc>
              <a:spcBef>
                <a:spcPts val="500"/>
              </a:spcBef>
              <a:buFont typeface="Arial" charset="0"/>
              <a:buChar char="•"/>
              <a:defRPr sz="2000">
                <a:solidFill>
                  <a:schemeClr val="tx1"/>
                </a:solidFill>
                <a:latin typeface="Georgia" charset="0"/>
                <a:ea typeface="ＭＳ Ｐゴシック" charset="-128"/>
                <a:cs typeface="MS PGothic" charset="-128"/>
              </a:defRPr>
            </a:lvl3pPr>
            <a:lvl4pPr marL="1600200" indent="-228600" defTabSz="811213">
              <a:lnSpc>
                <a:spcPct val="90000"/>
              </a:lnSpc>
              <a:spcBef>
                <a:spcPts val="500"/>
              </a:spcBef>
              <a:buFont typeface="Arial" charset="0"/>
              <a:buChar char="•"/>
              <a:defRPr>
                <a:solidFill>
                  <a:schemeClr val="tx1"/>
                </a:solidFill>
                <a:latin typeface="Georgia" charset="0"/>
                <a:ea typeface="ＭＳ Ｐゴシック" charset="-128"/>
                <a:cs typeface="MS PGothic" charset="-128"/>
              </a:defRPr>
            </a:lvl4pPr>
            <a:lvl5pPr marL="2057400" indent="-228600" defTabSz="811213">
              <a:lnSpc>
                <a:spcPct val="90000"/>
              </a:lnSpc>
              <a:spcBef>
                <a:spcPts val="500"/>
              </a:spcBef>
              <a:buFont typeface="Arial" charset="0"/>
              <a:buChar char="•"/>
              <a:defRPr>
                <a:solidFill>
                  <a:schemeClr val="tx1"/>
                </a:solidFill>
                <a:latin typeface="Georgia" charset="0"/>
                <a:ea typeface="ＭＳ Ｐゴシック" charset="-128"/>
                <a:cs typeface="MS PGothic" charset="-128"/>
              </a:defRPr>
            </a:lvl5pPr>
            <a:lvl6pPr marL="2514600" indent="-228600" defTabSz="811213" eaLnBrk="0" fontAlgn="base" hangingPunct="0">
              <a:lnSpc>
                <a:spcPct val="90000"/>
              </a:lnSpc>
              <a:spcBef>
                <a:spcPts val="500"/>
              </a:spcBef>
              <a:spcAft>
                <a:spcPct val="0"/>
              </a:spcAft>
              <a:buFont typeface="Arial" charset="0"/>
              <a:buChar char="•"/>
              <a:defRPr>
                <a:solidFill>
                  <a:schemeClr val="tx1"/>
                </a:solidFill>
                <a:latin typeface="Georgia" charset="0"/>
                <a:ea typeface="ＭＳ Ｐゴシック" charset="-128"/>
                <a:cs typeface="MS PGothic" charset="-128"/>
              </a:defRPr>
            </a:lvl6pPr>
            <a:lvl7pPr marL="2971800" indent="-228600" defTabSz="811213" eaLnBrk="0" fontAlgn="base" hangingPunct="0">
              <a:lnSpc>
                <a:spcPct val="90000"/>
              </a:lnSpc>
              <a:spcBef>
                <a:spcPts val="500"/>
              </a:spcBef>
              <a:spcAft>
                <a:spcPct val="0"/>
              </a:spcAft>
              <a:buFont typeface="Arial" charset="0"/>
              <a:buChar char="•"/>
              <a:defRPr>
                <a:solidFill>
                  <a:schemeClr val="tx1"/>
                </a:solidFill>
                <a:latin typeface="Georgia" charset="0"/>
                <a:ea typeface="ＭＳ Ｐゴシック" charset="-128"/>
                <a:cs typeface="MS PGothic" charset="-128"/>
              </a:defRPr>
            </a:lvl7pPr>
            <a:lvl8pPr marL="3429000" indent="-228600" defTabSz="811213" eaLnBrk="0" fontAlgn="base" hangingPunct="0">
              <a:lnSpc>
                <a:spcPct val="90000"/>
              </a:lnSpc>
              <a:spcBef>
                <a:spcPts val="500"/>
              </a:spcBef>
              <a:spcAft>
                <a:spcPct val="0"/>
              </a:spcAft>
              <a:buFont typeface="Arial" charset="0"/>
              <a:buChar char="•"/>
              <a:defRPr>
                <a:solidFill>
                  <a:schemeClr val="tx1"/>
                </a:solidFill>
                <a:latin typeface="Georgia" charset="0"/>
                <a:ea typeface="ＭＳ Ｐゴシック" charset="-128"/>
                <a:cs typeface="MS PGothic" charset="-128"/>
              </a:defRPr>
            </a:lvl8pPr>
            <a:lvl9pPr marL="3886200" indent="-228600" defTabSz="811213" eaLnBrk="0" fontAlgn="base" hangingPunct="0">
              <a:lnSpc>
                <a:spcPct val="90000"/>
              </a:lnSpc>
              <a:spcBef>
                <a:spcPts val="500"/>
              </a:spcBef>
              <a:spcAft>
                <a:spcPct val="0"/>
              </a:spcAft>
              <a:buFont typeface="Arial" charset="0"/>
              <a:buChar char="•"/>
              <a:defRPr>
                <a:solidFill>
                  <a:schemeClr val="tx1"/>
                </a:solidFill>
                <a:latin typeface="Georgia" charset="0"/>
                <a:ea typeface="ＭＳ Ｐゴシック" charset="-128"/>
                <a:cs typeface="MS PGothic" charset="-128"/>
              </a:defRPr>
            </a:lvl9pPr>
          </a:lstStyle>
          <a:p>
            <a:pPr>
              <a:lnSpc>
                <a:spcPct val="100000"/>
              </a:lnSpc>
              <a:spcBef>
                <a:spcPct val="0"/>
              </a:spcBef>
              <a:buFontTx/>
              <a:buNone/>
            </a:pPr>
            <a:r>
              <a:rPr lang="en-US" altLang="en-US" sz="1600" b="1" dirty="0" smtClean="0">
                <a:solidFill>
                  <a:srgbClr val="7F7F7F"/>
                </a:solidFill>
              </a:rPr>
              <a:t>Expected impact level for each application type by 2035</a:t>
            </a:r>
            <a:endParaRPr lang="en-US" altLang="en-US" sz="1600" b="1" dirty="0">
              <a:solidFill>
                <a:srgbClr val="7F7F7F"/>
              </a:solidFill>
            </a:endParaRPr>
          </a:p>
        </p:txBody>
      </p:sp>
      <p:pic>
        <p:nvPicPr>
          <p:cNvPr id="19488" name="Picture 12" descr="NationalJournal_LC (1).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17475" y="215900"/>
            <a:ext cx="344805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0"/>
          </p:nvPr>
        </p:nvSpPr>
        <p:spPr/>
        <p:txBody>
          <a:bodyPr/>
          <a:lstStyle/>
          <a:p>
            <a:pPr>
              <a:defRPr/>
            </a:pPr>
            <a:fld id="{CF63D1AA-A191-D249-943C-70548A6C11B9}" type="slidenum">
              <a:rPr lang="en-US" altLang="en-US" smtClean="0"/>
              <a:pPr>
                <a:defRPr/>
              </a:pPr>
              <a:t>10</a:t>
            </a:fld>
            <a:endParaRPr lang="en-US" altLang="en-US"/>
          </a:p>
        </p:txBody>
      </p:sp>
      <p:sp>
        <p:nvSpPr>
          <p:cNvPr id="14" name="Text Placeholder 18"/>
          <p:cNvSpPr txBox="1">
            <a:spLocks/>
          </p:cNvSpPr>
          <p:nvPr/>
        </p:nvSpPr>
        <p:spPr bwMode="auto">
          <a:xfrm>
            <a:off x="0" y="6445385"/>
            <a:ext cx="9144000" cy="136389"/>
          </a:xfrm>
          <a:prstGeom prst="rect">
            <a:avLst/>
          </a:prstGeom>
          <a:noFill/>
          <a:ln>
            <a:noFill/>
          </a:ln>
          <a:extLst/>
        </p:spPr>
        <p:txBody>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Georgia" panose="02040502050405020303" pitchFamily="18" charset="0"/>
                <a:ea typeface="MS PGothic" panose="020B0600070205080204" pitchFamily="34" charset="-128"/>
                <a:cs typeface="ＭＳ Ｐゴシック"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Georgia" panose="02040502050405020303" pitchFamily="18" charset="0"/>
                <a:ea typeface="MS PGothic" panose="020B0600070205080204" pitchFamily="34" charset="-128"/>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Georgia" panose="02040502050405020303" pitchFamily="18" charset="0"/>
                <a:ea typeface="MS PGothic" panose="020B0600070205080204" pitchFamily="34" charset="-128"/>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None/>
              <a:defRPr/>
            </a:pPr>
            <a:r>
              <a:rPr lang="en-US" sz="600" i="1" dirty="0" smtClean="0">
                <a:solidFill>
                  <a:schemeClr val="tx1">
                    <a:lumMod val="65000"/>
                    <a:lumOff val="35000"/>
                  </a:schemeClr>
                </a:solidFill>
                <a:latin typeface="+mn-lt"/>
              </a:rPr>
              <a:t>Source: </a:t>
            </a:r>
            <a:r>
              <a:rPr lang="en-US" sz="600" i="1" dirty="0">
                <a:solidFill>
                  <a:schemeClr val="tx1">
                    <a:lumMod val="65000"/>
                    <a:lumOff val="35000"/>
                  </a:schemeClr>
                </a:solidFill>
                <a:latin typeface="+mn-lt"/>
              </a:rPr>
              <a:t>“The 5G economy: how 5G technology will contribute to the global economy,” IHS </a:t>
            </a:r>
            <a:r>
              <a:rPr lang="en-US" sz="600" i="1" dirty="0" err="1">
                <a:solidFill>
                  <a:schemeClr val="tx1">
                    <a:lumMod val="65000"/>
                    <a:lumOff val="35000"/>
                  </a:schemeClr>
                </a:solidFill>
                <a:latin typeface="+mn-lt"/>
              </a:rPr>
              <a:t>Markit</a:t>
            </a:r>
            <a:r>
              <a:rPr lang="en-US" sz="600" i="1" dirty="0">
                <a:solidFill>
                  <a:schemeClr val="tx1">
                    <a:lumMod val="65000"/>
                    <a:lumOff val="35000"/>
                  </a:schemeClr>
                </a:solidFill>
                <a:latin typeface="+mn-lt"/>
              </a:rPr>
              <a:t>, January </a:t>
            </a:r>
            <a:r>
              <a:rPr lang="en-US" sz="600" i="1" dirty="0" smtClean="0">
                <a:solidFill>
                  <a:schemeClr val="tx1">
                    <a:lumMod val="65000"/>
                    <a:lumOff val="35000"/>
                  </a:schemeClr>
                </a:solidFill>
                <a:latin typeface="+mn-lt"/>
              </a:rPr>
              <a:t>2017.</a:t>
            </a:r>
            <a:endParaRPr lang="en-US" sz="600" i="1" dirty="0">
              <a:solidFill>
                <a:schemeClr val="tx1">
                  <a:lumMod val="65000"/>
                  <a:lumOff val="35000"/>
                </a:schemeClr>
              </a:solidFill>
              <a:latin typeface="+mn-lt"/>
            </a:endParaRPr>
          </a:p>
        </p:txBody>
      </p:sp>
    </p:spTree>
    <p:extLst>
      <p:ext uri="{BB962C8B-B14F-4D97-AF65-F5344CB8AC3E}">
        <p14:creationId xmlns:p14="http://schemas.microsoft.com/office/powerpoint/2010/main" val="6211575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Chart 10"/>
          <p:cNvGraphicFramePr/>
          <p:nvPr>
            <p:extLst>
              <p:ext uri="{D42A27DB-BD31-4B8C-83A1-F6EECF244321}">
                <p14:modId xmlns:p14="http://schemas.microsoft.com/office/powerpoint/2010/main" val="2705754025"/>
              </p:ext>
            </p:extLst>
          </p:nvPr>
        </p:nvGraphicFramePr>
        <p:xfrm>
          <a:off x="419100" y="2528033"/>
          <a:ext cx="8021564" cy="3723542"/>
        </p:xfrm>
        <a:graphic>
          <a:graphicData uri="http://schemas.openxmlformats.org/drawingml/2006/chart">
            <c:chart xmlns:c="http://schemas.openxmlformats.org/drawingml/2006/chart" xmlns:r="http://schemas.openxmlformats.org/officeDocument/2006/relationships" r:id="rId2"/>
          </a:graphicData>
        </a:graphic>
      </p:graphicFrame>
      <p:sp>
        <p:nvSpPr>
          <p:cNvPr id="15364" name="Title 1"/>
          <p:cNvSpPr>
            <a:spLocks noGrp="1"/>
          </p:cNvSpPr>
          <p:nvPr>
            <p:ph type="title"/>
          </p:nvPr>
        </p:nvSpPr>
        <p:spPr/>
        <p:txBody>
          <a:bodyPr/>
          <a:lstStyle/>
          <a:p>
            <a:r>
              <a:rPr lang="en-US" altLang="en-US" dirty="0" smtClean="0">
                <a:latin typeface="Georgia" charset="0"/>
                <a:ea typeface="ＭＳ Ｐゴシック" charset="-128"/>
                <a:cs typeface="MS PGothic" charset="-128"/>
              </a:rPr>
              <a:t>Manufacturing industry expected to have largest boost in output through 5G implementation</a:t>
            </a:r>
            <a:endParaRPr lang="en-US" altLang="en-US" dirty="0">
              <a:latin typeface="Georgia" charset="0"/>
              <a:ea typeface="ＭＳ Ｐゴシック" charset="-128"/>
              <a:cs typeface="MS PGothic" charset="-128"/>
            </a:endParaRPr>
          </a:p>
        </p:txBody>
      </p:sp>
      <p:sp>
        <p:nvSpPr>
          <p:cNvPr id="18" name="Content Placeholder 17"/>
          <p:cNvSpPr>
            <a:spLocks noGrp="1"/>
          </p:cNvSpPr>
          <p:nvPr>
            <p:ph sz="quarter" idx="4294967295"/>
          </p:nvPr>
        </p:nvSpPr>
        <p:spPr>
          <a:xfrm>
            <a:off x="0" y="6626225"/>
            <a:ext cx="4572000" cy="231775"/>
          </a:xfrm>
        </p:spPr>
        <p:txBody>
          <a:bodyPr/>
          <a:lstStyle/>
          <a:p>
            <a:pPr marL="0" indent="0">
              <a:buFont typeface="Arial" panose="020B0604020202020204" pitchFamily="34" charset="0"/>
              <a:buNone/>
              <a:defRPr/>
            </a:pPr>
            <a:r>
              <a:rPr lang="en-US" sz="1000" dirty="0" smtClean="0">
                <a:solidFill>
                  <a:schemeClr val="tx1">
                    <a:lumMod val="65000"/>
                    <a:lumOff val="35000"/>
                  </a:schemeClr>
                </a:solidFill>
                <a:latin typeface="+mn-lt"/>
                <a:ea typeface="MS PGothic" panose="020B0600070205080204" pitchFamily="34" charset="-128"/>
                <a:cs typeface="ＭＳ Ｐゴシック" charset="0"/>
              </a:rPr>
              <a:t>March 15, 2017  </a:t>
            </a:r>
            <a:r>
              <a:rPr lang="en-US" sz="1000" dirty="0">
                <a:solidFill>
                  <a:schemeClr val="tx1">
                    <a:lumMod val="65000"/>
                    <a:lumOff val="35000"/>
                  </a:schemeClr>
                </a:solidFill>
                <a:latin typeface="+mn-lt"/>
                <a:ea typeface="MS PGothic" panose="020B0600070205080204" pitchFamily="34" charset="-128"/>
                <a:cs typeface="ＭＳ Ｐゴシック" charset="0"/>
              </a:rPr>
              <a:t>|  </a:t>
            </a:r>
            <a:r>
              <a:rPr lang="en-US" sz="1000" dirty="0" smtClean="0">
                <a:solidFill>
                  <a:schemeClr val="tx1">
                    <a:lumMod val="65000"/>
                    <a:lumOff val="35000"/>
                  </a:schemeClr>
                </a:solidFill>
                <a:latin typeface="+mn-lt"/>
                <a:ea typeface="MS PGothic" panose="020B0600070205080204" pitchFamily="34" charset="-128"/>
                <a:cs typeface="ＭＳ Ｐゴシック" charset="0"/>
              </a:rPr>
              <a:t>Yanni Chen</a:t>
            </a:r>
            <a:endParaRPr lang="en-US" sz="1000" dirty="0">
              <a:solidFill>
                <a:schemeClr val="tx1">
                  <a:lumMod val="65000"/>
                  <a:lumOff val="35000"/>
                </a:schemeClr>
              </a:solidFill>
              <a:latin typeface="+mn-lt"/>
              <a:ea typeface="MS PGothic" panose="020B0600070205080204" pitchFamily="34" charset="-128"/>
              <a:cs typeface="ＭＳ Ｐゴシック" charset="0"/>
            </a:endParaRPr>
          </a:p>
        </p:txBody>
      </p:sp>
      <p:sp>
        <p:nvSpPr>
          <p:cNvPr id="10" name="TextBox 12"/>
          <p:cNvSpPr txBox="1">
            <a:spLocks noChangeArrowheads="1"/>
          </p:cNvSpPr>
          <p:nvPr/>
        </p:nvSpPr>
        <p:spPr bwMode="auto">
          <a:xfrm>
            <a:off x="8302273" y="233363"/>
            <a:ext cx="824265" cy="230832"/>
          </a:xfrm>
          <a:prstGeom prst="rect">
            <a:avLst/>
          </a:prstGeom>
          <a:noFill/>
          <a:ln>
            <a:noFill/>
          </a:ln>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Georgia" panose="02040502050405020303" pitchFamily="18" charset="0"/>
                <a:ea typeface="MS PGothic" panose="020B0600070205080204" pitchFamily="34" charset="-128"/>
              </a:defRPr>
            </a:lvl1pPr>
            <a:lvl2pPr marL="742950" indent="-285750">
              <a:lnSpc>
                <a:spcPct val="90000"/>
              </a:lnSpc>
              <a:spcBef>
                <a:spcPts val="500"/>
              </a:spcBef>
              <a:buFont typeface="Arial" panose="020B0604020202020204" pitchFamily="34" charset="0"/>
              <a:buChar char="•"/>
              <a:defRPr sz="2400">
                <a:solidFill>
                  <a:schemeClr val="tx1"/>
                </a:solidFill>
                <a:latin typeface="Georgia" panose="02040502050405020303" pitchFamily="18" charset="0"/>
                <a:ea typeface="MS PGothic" panose="020B0600070205080204" pitchFamily="34" charset="-128"/>
              </a:defRPr>
            </a:lvl2pPr>
            <a:lvl3pPr marL="1143000" indent="-228600">
              <a:lnSpc>
                <a:spcPct val="90000"/>
              </a:lnSpc>
              <a:spcBef>
                <a:spcPts val="500"/>
              </a:spcBef>
              <a:buFont typeface="Arial" panose="020B0604020202020204" pitchFamily="34" charset="0"/>
              <a:buChar char="•"/>
              <a:defRPr sz="2000">
                <a:solidFill>
                  <a:schemeClr val="tx1"/>
                </a:solidFill>
                <a:latin typeface="Georgia" panose="02040502050405020303" pitchFamily="18" charset="0"/>
                <a:ea typeface="MS PGothic" panose="020B0600070205080204" pitchFamily="34" charset="-128"/>
              </a:defRPr>
            </a:lvl3pPr>
            <a:lvl4pPr marL="1600200" indent="-228600">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4pPr>
            <a:lvl5pPr marL="2057400" indent="-228600">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9pPr>
          </a:lstStyle>
          <a:p>
            <a:pPr algn="r" eaLnBrk="1" hangingPunct="1">
              <a:lnSpc>
                <a:spcPct val="100000"/>
              </a:lnSpc>
              <a:spcBef>
                <a:spcPct val="0"/>
              </a:spcBef>
              <a:buFontTx/>
              <a:buNone/>
              <a:defRPr/>
            </a:pPr>
            <a:r>
              <a:rPr lang="en-US" altLang="en-US" sz="900" dirty="0" smtClean="0">
                <a:solidFill>
                  <a:schemeClr val="bg2">
                    <a:lumMod val="25000"/>
                  </a:schemeClr>
                </a:solidFill>
                <a:cs typeface="+mn-cs"/>
              </a:rPr>
              <a:t>5G REPORT</a:t>
            </a:r>
          </a:p>
        </p:txBody>
      </p:sp>
      <p:sp>
        <p:nvSpPr>
          <p:cNvPr id="12" name="Rectangle 11"/>
          <p:cNvSpPr/>
          <p:nvPr/>
        </p:nvSpPr>
        <p:spPr>
          <a:xfrm>
            <a:off x="0" y="457200"/>
            <a:ext cx="9144000" cy="46038"/>
          </a:xfrm>
          <a:prstGeom prst="rect">
            <a:avLst/>
          </a:prstGeom>
          <a:solidFill>
            <a:schemeClr val="bg1">
              <a:lumMod val="50000"/>
            </a:schemeClr>
          </a:solidFill>
          <a:ln w="12700">
            <a:noFill/>
          </a:ln>
          <a:effectLst/>
        </p:spPr>
        <p:style>
          <a:lnRef idx="2">
            <a:schemeClr val="accent1"/>
          </a:lnRef>
          <a:fillRef idx="0">
            <a:schemeClr val="accent1"/>
          </a:fillRef>
          <a:effectRef idx="1">
            <a:schemeClr val="accent1"/>
          </a:effectRef>
          <a:fontRef idx="minor">
            <a:schemeClr val="tx1"/>
          </a:fontRef>
        </p:style>
        <p:txBody>
          <a:bodyPr anchor="ctr"/>
          <a:lstStyle/>
          <a:p>
            <a:pPr algn="ctr" eaLnBrk="1" fontAlgn="auto" hangingPunct="1">
              <a:spcBef>
                <a:spcPts val="0"/>
              </a:spcBef>
              <a:spcAft>
                <a:spcPts val="0"/>
              </a:spcAft>
              <a:defRPr/>
            </a:pPr>
            <a:endParaRPr lang="en-US" sz="2400" b="1" dirty="0">
              <a:solidFill>
                <a:schemeClr val="bg1"/>
              </a:solidFill>
              <a:latin typeface="FreightSans Pro Book" pitchFamily="50" charset="0"/>
            </a:endParaRPr>
          </a:p>
        </p:txBody>
      </p:sp>
      <p:sp>
        <p:nvSpPr>
          <p:cNvPr id="21" name="Rectangle 20"/>
          <p:cNvSpPr/>
          <p:nvPr/>
        </p:nvSpPr>
        <p:spPr>
          <a:xfrm>
            <a:off x="6209731" y="2197833"/>
            <a:ext cx="2092542" cy="1482969"/>
          </a:xfrm>
          <a:prstGeom prst="rect">
            <a:avLst/>
          </a:prstGeom>
          <a:solidFill>
            <a:srgbClr val="E8DCBC"/>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a:defRPr/>
            </a:pPr>
            <a:r>
              <a:rPr lang="en-US" sz="1100" dirty="0" smtClean="0">
                <a:solidFill>
                  <a:schemeClr val="tx1"/>
                </a:solidFill>
              </a:rPr>
              <a:t>Across all industry sectors, the total output enabled by 5G technology is around </a:t>
            </a:r>
            <a:r>
              <a:rPr lang="en-US" sz="1100" b="1" dirty="0" smtClean="0">
                <a:solidFill>
                  <a:schemeClr val="tx1"/>
                </a:solidFill>
              </a:rPr>
              <a:t>$12.3 trillion</a:t>
            </a:r>
            <a:r>
              <a:rPr lang="en-US" sz="1100" dirty="0" smtClean="0">
                <a:solidFill>
                  <a:schemeClr val="tx1"/>
                </a:solidFill>
              </a:rPr>
              <a:t>, where $4.4 trillion comes from EMBB applications, $3.6 trillion from MIoT</a:t>
            </a:r>
            <a:r>
              <a:rPr lang="en-US" sz="1100" dirty="0">
                <a:solidFill>
                  <a:schemeClr val="tx1"/>
                </a:solidFill>
              </a:rPr>
              <a:t> </a:t>
            </a:r>
            <a:r>
              <a:rPr lang="en-US" sz="1100" dirty="0" smtClean="0">
                <a:solidFill>
                  <a:schemeClr val="tx1"/>
                </a:solidFill>
              </a:rPr>
              <a:t>and $4.3 trillion from MCS </a:t>
            </a:r>
            <a:endParaRPr lang="en-US" sz="1100" dirty="0">
              <a:solidFill>
                <a:schemeClr val="tx1"/>
              </a:solidFill>
            </a:endParaRPr>
          </a:p>
        </p:txBody>
      </p:sp>
      <p:sp>
        <p:nvSpPr>
          <p:cNvPr id="15371" name="Rectangle 14"/>
          <p:cNvSpPr>
            <a:spLocks noChangeArrowheads="1"/>
          </p:cNvSpPr>
          <p:nvPr/>
        </p:nvSpPr>
        <p:spPr bwMode="auto">
          <a:xfrm>
            <a:off x="419100" y="1500188"/>
            <a:ext cx="822960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811213">
              <a:lnSpc>
                <a:spcPct val="90000"/>
              </a:lnSpc>
              <a:spcBef>
                <a:spcPts val="1000"/>
              </a:spcBef>
              <a:buFont typeface="Arial" charset="0"/>
              <a:buChar char="•"/>
              <a:defRPr sz="2800">
                <a:solidFill>
                  <a:schemeClr val="tx1"/>
                </a:solidFill>
                <a:latin typeface="Georgia" charset="0"/>
                <a:ea typeface="ＭＳ Ｐゴシック" charset="-128"/>
                <a:cs typeface="MS PGothic" charset="-128"/>
              </a:defRPr>
            </a:lvl1pPr>
            <a:lvl2pPr marL="742950" indent="-285750" defTabSz="811213">
              <a:lnSpc>
                <a:spcPct val="90000"/>
              </a:lnSpc>
              <a:spcBef>
                <a:spcPts val="500"/>
              </a:spcBef>
              <a:buFont typeface="Arial" charset="0"/>
              <a:buChar char="•"/>
              <a:defRPr sz="2400">
                <a:solidFill>
                  <a:schemeClr val="tx1"/>
                </a:solidFill>
                <a:latin typeface="Georgia" charset="0"/>
                <a:ea typeface="ＭＳ Ｐゴシック" charset="-128"/>
                <a:cs typeface="MS PGothic" charset="-128"/>
              </a:defRPr>
            </a:lvl2pPr>
            <a:lvl3pPr marL="1143000" indent="-228600" defTabSz="811213">
              <a:lnSpc>
                <a:spcPct val="90000"/>
              </a:lnSpc>
              <a:spcBef>
                <a:spcPts val="500"/>
              </a:spcBef>
              <a:buFont typeface="Arial" charset="0"/>
              <a:buChar char="•"/>
              <a:defRPr sz="2000">
                <a:solidFill>
                  <a:schemeClr val="tx1"/>
                </a:solidFill>
                <a:latin typeface="Georgia" charset="0"/>
                <a:ea typeface="ＭＳ Ｐゴシック" charset="-128"/>
                <a:cs typeface="MS PGothic" charset="-128"/>
              </a:defRPr>
            </a:lvl3pPr>
            <a:lvl4pPr marL="1600200" indent="-228600" defTabSz="811213">
              <a:lnSpc>
                <a:spcPct val="90000"/>
              </a:lnSpc>
              <a:spcBef>
                <a:spcPts val="500"/>
              </a:spcBef>
              <a:buFont typeface="Arial" charset="0"/>
              <a:buChar char="•"/>
              <a:defRPr>
                <a:solidFill>
                  <a:schemeClr val="tx1"/>
                </a:solidFill>
                <a:latin typeface="Georgia" charset="0"/>
                <a:ea typeface="ＭＳ Ｐゴシック" charset="-128"/>
                <a:cs typeface="MS PGothic" charset="-128"/>
              </a:defRPr>
            </a:lvl4pPr>
            <a:lvl5pPr marL="2057400" indent="-228600" defTabSz="811213">
              <a:lnSpc>
                <a:spcPct val="90000"/>
              </a:lnSpc>
              <a:spcBef>
                <a:spcPts val="500"/>
              </a:spcBef>
              <a:buFont typeface="Arial" charset="0"/>
              <a:buChar char="•"/>
              <a:defRPr>
                <a:solidFill>
                  <a:schemeClr val="tx1"/>
                </a:solidFill>
                <a:latin typeface="Georgia" charset="0"/>
                <a:ea typeface="ＭＳ Ｐゴシック" charset="-128"/>
                <a:cs typeface="MS PGothic" charset="-128"/>
              </a:defRPr>
            </a:lvl5pPr>
            <a:lvl6pPr marL="2514600" indent="-228600" defTabSz="811213" eaLnBrk="0" fontAlgn="base" hangingPunct="0">
              <a:lnSpc>
                <a:spcPct val="90000"/>
              </a:lnSpc>
              <a:spcBef>
                <a:spcPts val="500"/>
              </a:spcBef>
              <a:spcAft>
                <a:spcPct val="0"/>
              </a:spcAft>
              <a:buFont typeface="Arial" charset="0"/>
              <a:buChar char="•"/>
              <a:defRPr>
                <a:solidFill>
                  <a:schemeClr val="tx1"/>
                </a:solidFill>
                <a:latin typeface="Georgia" charset="0"/>
                <a:ea typeface="ＭＳ Ｐゴシック" charset="-128"/>
                <a:cs typeface="MS PGothic" charset="-128"/>
              </a:defRPr>
            </a:lvl6pPr>
            <a:lvl7pPr marL="2971800" indent="-228600" defTabSz="811213" eaLnBrk="0" fontAlgn="base" hangingPunct="0">
              <a:lnSpc>
                <a:spcPct val="90000"/>
              </a:lnSpc>
              <a:spcBef>
                <a:spcPts val="500"/>
              </a:spcBef>
              <a:spcAft>
                <a:spcPct val="0"/>
              </a:spcAft>
              <a:buFont typeface="Arial" charset="0"/>
              <a:buChar char="•"/>
              <a:defRPr>
                <a:solidFill>
                  <a:schemeClr val="tx1"/>
                </a:solidFill>
                <a:latin typeface="Georgia" charset="0"/>
                <a:ea typeface="ＭＳ Ｐゴシック" charset="-128"/>
                <a:cs typeface="MS PGothic" charset="-128"/>
              </a:defRPr>
            </a:lvl7pPr>
            <a:lvl8pPr marL="3429000" indent="-228600" defTabSz="811213" eaLnBrk="0" fontAlgn="base" hangingPunct="0">
              <a:lnSpc>
                <a:spcPct val="90000"/>
              </a:lnSpc>
              <a:spcBef>
                <a:spcPts val="500"/>
              </a:spcBef>
              <a:spcAft>
                <a:spcPct val="0"/>
              </a:spcAft>
              <a:buFont typeface="Arial" charset="0"/>
              <a:buChar char="•"/>
              <a:defRPr>
                <a:solidFill>
                  <a:schemeClr val="tx1"/>
                </a:solidFill>
                <a:latin typeface="Georgia" charset="0"/>
                <a:ea typeface="ＭＳ Ｐゴシック" charset="-128"/>
                <a:cs typeface="MS PGothic" charset="-128"/>
              </a:defRPr>
            </a:lvl8pPr>
            <a:lvl9pPr marL="3886200" indent="-228600" defTabSz="811213" eaLnBrk="0" fontAlgn="base" hangingPunct="0">
              <a:lnSpc>
                <a:spcPct val="90000"/>
              </a:lnSpc>
              <a:spcBef>
                <a:spcPts val="500"/>
              </a:spcBef>
              <a:spcAft>
                <a:spcPct val="0"/>
              </a:spcAft>
              <a:buFont typeface="Arial" charset="0"/>
              <a:buChar char="•"/>
              <a:defRPr>
                <a:solidFill>
                  <a:schemeClr val="tx1"/>
                </a:solidFill>
                <a:latin typeface="Georgia" charset="0"/>
                <a:ea typeface="ＭＳ Ｐゴシック" charset="-128"/>
                <a:cs typeface="MS PGothic" charset="-128"/>
              </a:defRPr>
            </a:lvl9pPr>
          </a:lstStyle>
          <a:p>
            <a:pPr>
              <a:lnSpc>
                <a:spcPct val="100000"/>
              </a:lnSpc>
              <a:spcBef>
                <a:spcPct val="0"/>
              </a:spcBef>
              <a:buFontTx/>
              <a:buNone/>
            </a:pPr>
            <a:r>
              <a:rPr lang="en-US" altLang="en-US" sz="1600" b="1" dirty="0" smtClean="0">
                <a:solidFill>
                  <a:srgbClr val="7F7F7F"/>
                </a:solidFill>
              </a:rPr>
              <a:t>Projected industry output enabled by 5G in 2035</a:t>
            </a:r>
            <a:endParaRPr lang="en-US" altLang="en-US" sz="1600" b="1" dirty="0">
              <a:solidFill>
                <a:srgbClr val="7F7F7F"/>
              </a:solidFill>
            </a:endParaRPr>
          </a:p>
        </p:txBody>
      </p:sp>
      <p:sp>
        <p:nvSpPr>
          <p:cNvPr id="17" name="Rectangle 14"/>
          <p:cNvSpPr>
            <a:spLocks noChangeArrowheads="1"/>
          </p:cNvSpPr>
          <p:nvPr/>
        </p:nvSpPr>
        <p:spPr bwMode="auto">
          <a:xfrm>
            <a:off x="419100" y="1804988"/>
            <a:ext cx="8229600" cy="306387"/>
          </a:xfrm>
          <a:prstGeom prst="rect">
            <a:avLst/>
          </a:prstGeom>
          <a:noFill/>
          <a:ln>
            <a:noFill/>
          </a:ln>
          <a:extLst/>
        </p:spPr>
        <p:txBody>
          <a:bodyPr>
            <a:spAutoFit/>
          </a:bodyPr>
          <a:lstStyle>
            <a:lvl1pPr defTabSz="811213">
              <a:lnSpc>
                <a:spcPct val="90000"/>
              </a:lnSpc>
              <a:spcBef>
                <a:spcPts val="1000"/>
              </a:spcBef>
              <a:buFont typeface="Arial" panose="020B0604020202020204" pitchFamily="34" charset="0"/>
              <a:buChar char="•"/>
              <a:defRPr sz="2800">
                <a:solidFill>
                  <a:schemeClr val="tx1"/>
                </a:solidFill>
                <a:latin typeface="Georgia" panose="02040502050405020303" pitchFamily="18" charset="0"/>
                <a:ea typeface="ＭＳ Ｐゴシック" panose="020B0600070205080204" pitchFamily="34" charset="-128"/>
              </a:defRPr>
            </a:lvl1pPr>
            <a:lvl2pPr marL="742950" indent="-285750" defTabSz="811213">
              <a:lnSpc>
                <a:spcPct val="90000"/>
              </a:lnSpc>
              <a:spcBef>
                <a:spcPts val="500"/>
              </a:spcBef>
              <a:buFont typeface="Arial" panose="020B0604020202020204" pitchFamily="34" charset="0"/>
              <a:buChar char="•"/>
              <a:defRPr sz="2400">
                <a:solidFill>
                  <a:schemeClr val="tx1"/>
                </a:solidFill>
                <a:latin typeface="Georgia" panose="02040502050405020303" pitchFamily="18" charset="0"/>
                <a:ea typeface="ＭＳ Ｐゴシック" panose="020B0600070205080204" pitchFamily="34" charset="-128"/>
              </a:defRPr>
            </a:lvl2pPr>
            <a:lvl3pPr marL="1143000" indent="-228600" defTabSz="811213">
              <a:lnSpc>
                <a:spcPct val="90000"/>
              </a:lnSpc>
              <a:spcBef>
                <a:spcPts val="500"/>
              </a:spcBef>
              <a:buFont typeface="Arial" panose="020B0604020202020204" pitchFamily="34" charset="0"/>
              <a:buChar char="•"/>
              <a:defRPr sz="2000">
                <a:solidFill>
                  <a:schemeClr val="tx1"/>
                </a:solidFill>
                <a:latin typeface="Georgia" panose="02040502050405020303" pitchFamily="18" charset="0"/>
                <a:ea typeface="ＭＳ Ｐゴシック" panose="020B0600070205080204" pitchFamily="34" charset="-128"/>
              </a:defRPr>
            </a:lvl3pPr>
            <a:lvl4pPr marL="1600200" indent="-228600" defTabSz="811213">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4pPr>
            <a:lvl5pPr marL="2057400" indent="-228600" defTabSz="811213">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5pPr>
            <a:lvl6pPr marL="25146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6pPr>
            <a:lvl7pPr marL="29718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7pPr>
            <a:lvl8pPr marL="34290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8pPr>
            <a:lvl9pPr marL="38862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9pPr>
          </a:lstStyle>
          <a:p>
            <a:pPr>
              <a:lnSpc>
                <a:spcPct val="100000"/>
              </a:lnSpc>
              <a:spcBef>
                <a:spcPct val="0"/>
              </a:spcBef>
              <a:buFontTx/>
              <a:buNone/>
              <a:defRPr/>
            </a:pPr>
            <a:r>
              <a:rPr lang="en-US" altLang="en-US" sz="1400" i="1" dirty="0" smtClean="0">
                <a:solidFill>
                  <a:srgbClr val="7F7F7F"/>
                </a:solidFill>
                <a:latin typeface="+mn-lt"/>
                <a:cs typeface="+mn-cs"/>
              </a:rPr>
              <a:t>2016 US dollars, billions</a:t>
            </a:r>
            <a:endParaRPr lang="en-US" altLang="en-US" sz="1400" i="1" dirty="0">
              <a:solidFill>
                <a:srgbClr val="7F7F7F"/>
              </a:solidFill>
              <a:latin typeface="+mn-lt"/>
              <a:cs typeface="+mn-cs"/>
            </a:endParaRPr>
          </a:p>
        </p:txBody>
      </p:sp>
      <p:pic>
        <p:nvPicPr>
          <p:cNvPr id="15373" name="Picture 19" descr="NationalJournal_LC (1).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17475" y="215900"/>
            <a:ext cx="344805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0"/>
          </p:nvPr>
        </p:nvSpPr>
        <p:spPr/>
        <p:txBody>
          <a:bodyPr/>
          <a:lstStyle/>
          <a:p>
            <a:pPr>
              <a:defRPr/>
            </a:pPr>
            <a:fld id="{CF63D1AA-A191-D249-943C-70548A6C11B9}" type="slidenum">
              <a:rPr lang="en-US" altLang="en-US" smtClean="0"/>
              <a:pPr>
                <a:defRPr/>
              </a:pPr>
              <a:t>11</a:t>
            </a:fld>
            <a:endParaRPr lang="en-US" altLang="en-US"/>
          </a:p>
        </p:txBody>
      </p:sp>
      <p:sp>
        <p:nvSpPr>
          <p:cNvPr id="26" name="Text Placeholder 18"/>
          <p:cNvSpPr txBox="1">
            <a:spLocks/>
          </p:cNvSpPr>
          <p:nvPr/>
        </p:nvSpPr>
        <p:spPr bwMode="auto">
          <a:xfrm>
            <a:off x="0" y="6360691"/>
            <a:ext cx="9144000" cy="221083"/>
          </a:xfrm>
          <a:prstGeom prst="rect">
            <a:avLst/>
          </a:prstGeom>
          <a:solidFill>
            <a:schemeClr val="bg1"/>
          </a:solidFill>
          <a:ln>
            <a:noFill/>
          </a:ln>
          <a:extLst/>
        </p:spPr>
        <p:txBody>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Georgia" panose="02040502050405020303" pitchFamily="18" charset="0"/>
                <a:ea typeface="MS PGothic" panose="020B0600070205080204" pitchFamily="34" charset="-128"/>
                <a:cs typeface="ＭＳ Ｐゴシック"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Georgia" panose="02040502050405020303" pitchFamily="18" charset="0"/>
                <a:ea typeface="MS PGothic" panose="020B0600070205080204" pitchFamily="34" charset="-128"/>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Georgia" panose="02040502050405020303" pitchFamily="18" charset="0"/>
                <a:ea typeface="MS PGothic" panose="020B0600070205080204" pitchFamily="34" charset="-128"/>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None/>
              <a:defRPr/>
            </a:pPr>
            <a:r>
              <a:rPr lang="en-US" sz="1000" i="1" dirty="0" smtClean="0">
                <a:solidFill>
                  <a:schemeClr val="tx1">
                    <a:lumMod val="65000"/>
                    <a:lumOff val="35000"/>
                  </a:schemeClr>
                </a:solidFill>
                <a:latin typeface="+mn-lt"/>
              </a:rPr>
              <a:t>Source: </a:t>
            </a:r>
            <a:r>
              <a:rPr lang="en-US" sz="1000" i="1" dirty="0">
                <a:solidFill>
                  <a:schemeClr val="tx1">
                    <a:lumMod val="65000"/>
                    <a:lumOff val="35000"/>
                  </a:schemeClr>
                </a:solidFill>
                <a:latin typeface="+mn-lt"/>
              </a:rPr>
              <a:t>“The 5G economy: how 5G technology will contribute to the global economy,” IHS </a:t>
            </a:r>
            <a:r>
              <a:rPr lang="en-US" sz="1000" i="1" dirty="0" err="1">
                <a:solidFill>
                  <a:schemeClr val="tx1">
                    <a:lumMod val="65000"/>
                    <a:lumOff val="35000"/>
                  </a:schemeClr>
                </a:solidFill>
                <a:latin typeface="+mn-lt"/>
              </a:rPr>
              <a:t>Markit</a:t>
            </a:r>
            <a:r>
              <a:rPr lang="en-US" sz="1000" i="1" dirty="0">
                <a:solidFill>
                  <a:schemeClr val="tx1">
                    <a:lumMod val="65000"/>
                    <a:lumOff val="35000"/>
                  </a:schemeClr>
                </a:solidFill>
                <a:latin typeface="+mn-lt"/>
              </a:rPr>
              <a:t>, January </a:t>
            </a:r>
            <a:r>
              <a:rPr lang="en-US" sz="1000" i="1" dirty="0" smtClean="0">
                <a:solidFill>
                  <a:schemeClr val="tx1">
                    <a:lumMod val="65000"/>
                    <a:lumOff val="35000"/>
                  </a:schemeClr>
                </a:solidFill>
                <a:latin typeface="+mn-lt"/>
              </a:rPr>
              <a:t>2017.</a:t>
            </a:r>
            <a:endParaRPr lang="en-US" sz="1000" i="1" dirty="0">
              <a:solidFill>
                <a:schemeClr val="tx1">
                  <a:lumMod val="65000"/>
                  <a:lumOff val="35000"/>
                </a:schemeClr>
              </a:solidFill>
              <a:latin typeface="+mn-lt"/>
            </a:endParaRPr>
          </a:p>
        </p:txBody>
      </p:sp>
    </p:spTree>
    <p:extLst>
      <p:ext uri="{BB962C8B-B14F-4D97-AF65-F5344CB8AC3E}">
        <p14:creationId xmlns:p14="http://schemas.microsoft.com/office/powerpoint/2010/main" val="180079142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Title 1"/>
          <p:cNvSpPr>
            <a:spLocks noGrp="1"/>
          </p:cNvSpPr>
          <p:nvPr>
            <p:ph type="title"/>
          </p:nvPr>
        </p:nvSpPr>
        <p:spPr/>
        <p:txBody>
          <a:bodyPr/>
          <a:lstStyle/>
          <a:p>
            <a:r>
              <a:rPr lang="en-US" altLang="en-US" dirty="0" smtClean="0">
                <a:latin typeface="Georgia" charset="0"/>
                <a:ea typeface="ＭＳ Ｐゴシック" charset="-128"/>
                <a:cs typeface="MS PGothic" charset="-128"/>
              </a:rPr>
              <a:t>Projected percentage of industry output enabled by 5G technology</a:t>
            </a:r>
            <a:endParaRPr lang="en-US" altLang="en-US" dirty="0">
              <a:latin typeface="Georgia" charset="0"/>
              <a:ea typeface="ＭＳ Ｐゴシック" charset="-128"/>
              <a:cs typeface="MS PGothic" charset="-128"/>
            </a:endParaRPr>
          </a:p>
        </p:txBody>
      </p:sp>
      <p:sp>
        <p:nvSpPr>
          <p:cNvPr id="18" name="Content Placeholder 17"/>
          <p:cNvSpPr>
            <a:spLocks noGrp="1"/>
          </p:cNvSpPr>
          <p:nvPr>
            <p:ph sz="quarter" idx="4294967295"/>
          </p:nvPr>
        </p:nvSpPr>
        <p:spPr>
          <a:xfrm>
            <a:off x="0" y="6626225"/>
            <a:ext cx="4572000" cy="231775"/>
          </a:xfrm>
        </p:spPr>
        <p:txBody>
          <a:bodyPr/>
          <a:lstStyle/>
          <a:p>
            <a:pPr marL="0" indent="0">
              <a:buFont typeface="Arial" panose="020B0604020202020204" pitchFamily="34" charset="0"/>
              <a:buNone/>
              <a:defRPr/>
            </a:pPr>
            <a:r>
              <a:rPr lang="en-US" sz="1000" dirty="0" smtClean="0">
                <a:solidFill>
                  <a:schemeClr val="tx1">
                    <a:lumMod val="65000"/>
                    <a:lumOff val="35000"/>
                  </a:schemeClr>
                </a:solidFill>
                <a:latin typeface="+mn-lt"/>
                <a:ea typeface="MS PGothic" panose="020B0600070205080204" pitchFamily="34" charset="-128"/>
                <a:cs typeface="ＭＳ Ｐゴシック" charset="0"/>
              </a:rPr>
              <a:t>March 15, 2017  </a:t>
            </a:r>
            <a:r>
              <a:rPr lang="en-US" sz="1000" dirty="0">
                <a:solidFill>
                  <a:schemeClr val="tx1">
                    <a:lumMod val="65000"/>
                    <a:lumOff val="35000"/>
                  </a:schemeClr>
                </a:solidFill>
                <a:latin typeface="+mn-lt"/>
                <a:ea typeface="MS PGothic" panose="020B0600070205080204" pitchFamily="34" charset="-128"/>
                <a:cs typeface="ＭＳ Ｐゴシック" charset="0"/>
              </a:rPr>
              <a:t>|  </a:t>
            </a:r>
            <a:r>
              <a:rPr lang="en-US" sz="1000" dirty="0" smtClean="0">
                <a:solidFill>
                  <a:schemeClr val="tx1">
                    <a:lumMod val="65000"/>
                    <a:lumOff val="35000"/>
                  </a:schemeClr>
                </a:solidFill>
                <a:latin typeface="+mn-lt"/>
                <a:ea typeface="MS PGothic" panose="020B0600070205080204" pitchFamily="34" charset="-128"/>
                <a:cs typeface="ＭＳ Ｐゴシック" charset="0"/>
              </a:rPr>
              <a:t>Yanni Chen</a:t>
            </a:r>
            <a:endParaRPr lang="en-US" sz="1000" dirty="0">
              <a:solidFill>
                <a:schemeClr val="tx1">
                  <a:lumMod val="65000"/>
                  <a:lumOff val="35000"/>
                </a:schemeClr>
              </a:solidFill>
              <a:latin typeface="+mn-lt"/>
              <a:ea typeface="MS PGothic" panose="020B0600070205080204" pitchFamily="34" charset="-128"/>
              <a:cs typeface="ＭＳ Ｐゴシック" charset="0"/>
            </a:endParaRPr>
          </a:p>
        </p:txBody>
      </p:sp>
      <p:sp>
        <p:nvSpPr>
          <p:cNvPr id="10" name="TextBox 12"/>
          <p:cNvSpPr txBox="1">
            <a:spLocks noChangeArrowheads="1"/>
          </p:cNvSpPr>
          <p:nvPr/>
        </p:nvSpPr>
        <p:spPr bwMode="auto">
          <a:xfrm>
            <a:off x="8302273" y="233363"/>
            <a:ext cx="824265" cy="230832"/>
          </a:xfrm>
          <a:prstGeom prst="rect">
            <a:avLst/>
          </a:prstGeom>
          <a:noFill/>
          <a:ln>
            <a:noFill/>
          </a:ln>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Georgia" panose="02040502050405020303" pitchFamily="18" charset="0"/>
                <a:ea typeface="MS PGothic" panose="020B0600070205080204" pitchFamily="34" charset="-128"/>
              </a:defRPr>
            </a:lvl1pPr>
            <a:lvl2pPr marL="742950" indent="-285750">
              <a:lnSpc>
                <a:spcPct val="90000"/>
              </a:lnSpc>
              <a:spcBef>
                <a:spcPts val="500"/>
              </a:spcBef>
              <a:buFont typeface="Arial" panose="020B0604020202020204" pitchFamily="34" charset="0"/>
              <a:buChar char="•"/>
              <a:defRPr sz="2400">
                <a:solidFill>
                  <a:schemeClr val="tx1"/>
                </a:solidFill>
                <a:latin typeface="Georgia" panose="02040502050405020303" pitchFamily="18" charset="0"/>
                <a:ea typeface="MS PGothic" panose="020B0600070205080204" pitchFamily="34" charset="-128"/>
              </a:defRPr>
            </a:lvl2pPr>
            <a:lvl3pPr marL="1143000" indent="-228600">
              <a:lnSpc>
                <a:spcPct val="90000"/>
              </a:lnSpc>
              <a:spcBef>
                <a:spcPts val="500"/>
              </a:spcBef>
              <a:buFont typeface="Arial" panose="020B0604020202020204" pitchFamily="34" charset="0"/>
              <a:buChar char="•"/>
              <a:defRPr sz="2000">
                <a:solidFill>
                  <a:schemeClr val="tx1"/>
                </a:solidFill>
                <a:latin typeface="Georgia" panose="02040502050405020303" pitchFamily="18" charset="0"/>
                <a:ea typeface="MS PGothic" panose="020B0600070205080204" pitchFamily="34" charset="-128"/>
              </a:defRPr>
            </a:lvl3pPr>
            <a:lvl4pPr marL="1600200" indent="-228600">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4pPr>
            <a:lvl5pPr marL="2057400" indent="-228600">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9pPr>
          </a:lstStyle>
          <a:p>
            <a:pPr algn="r" eaLnBrk="1" hangingPunct="1">
              <a:lnSpc>
                <a:spcPct val="100000"/>
              </a:lnSpc>
              <a:spcBef>
                <a:spcPct val="0"/>
              </a:spcBef>
              <a:buFontTx/>
              <a:buNone/>
              <a:defRPr/>
            </a:pPr>
            <a:r>
              <a:rPr lang="en-US" altLang="en-US" sz="900" dirty="0" smtClean="0">
                <a:solidFill>
                  <a:schemeClr val="bg2">
                    <a:lumMod val="25000"/>
                  </a:schemeClr>
                </a:solidFill>
                <a:cs typeface="+mn-cs"/>
              </a:rPr>
              <a:t>5G REPORT</a:t>
            </a:r>
          </a:p>
        </p:txBody>
      </p:sp>
      <p:sp>
        <p:nvSpPr>
          <p:cNvPr id="12" name="Rectangle 11"/>
          <p:cNvSpPr/>
          <p:nvPr/>
        </p:nvSpPr>
        <p:spPr>
          <a:xfrm>
            <a:off x="0" y="457200"/>
            <a:ext cx="9144000" cy="46038"/>
          </a:xfrm>
          <a:prstGeom prst="rect">
            <a:avLst/>
          </a:prstGeom>
          <a:solidFill>
            <a:schemeClr val="bg1">
              <a:lumMod val="50000"/>
            </a:schemeClr>
          </a:solidFill>
          <a:ln w="12700">
            <a:noFill/>
          </a:ln>
          <a:effectLst/>
        </p:spPr>
        <p:style>
          <a:lnRef idx="2">
            <a:schemeClr val="accent1"/>
          </a:lnRef>
          <a:fillRef idx="0">
            <a:schemeClr val="accent1"/>
          </a:fillRef>
          <a:effectRef idx="1">
            <a:schemeClr val="accent1"/>
          </a:effectRef>
          <a:fontRef idx="minor">
            <a:schemeClr val="tx1"/>
          </a:fontRef>
        </p:style>
        <p:txBody>
          <a:bodyPr anchor="ctr"/>
          <a:lstStyle/>
          <a:p>
            <a:pPr algn="ctr" eaLnBrk="1" fontAlgn="auto" hangingPunct="1">
              <a:spcBef>
                <a:spcPts val="0"/>
              </a:spcBef>
              <a:spcAft>
                <a:spcPts val="0"/>
              </a:spcAft>
              <a:defRPr/>
            </a:pPr>
            <a:endParaRPr lang="en-US" sz="2400" b="1" dirty="0">
              <a:solidFill>
                <a:schemeClr val="bg1"/>
              </a:solidFill>
              <a:latin typeface="FreightSans Pro Book" pitchFamily="50" charset="0"/>
            </a:endParaRPr>
          </a:p>
        </p:txBody>
      </p:sp>
      <p:sp>
        <p:nvSpPr>
          <p:cNvPr id="21" name="Rectangle 20"/>
          <p:cNvSpPr/>
          <p:nvPr/>
        </p:nvSpPr>
        <p:spPr>
          <a:xfrm>
            <a:off x="8062935" y="4491490"/>
            <a:ext cx="1177925" cy="2670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a:defRPr/>
            </a:pPr>
            <a:r>
              <a:rPr lang="en-US" sz="800" b="1" dirty="0" smtClean="0">
                <a:solidFill>
                  <a:schemeClr val="tx1"/>
                </a:solidFill>
              </a:rPr>
              <a:t>Average = 4.6%</a:t>
            </a:r>
            <a:endParaRPr lang="en-US" sz="800" dirty="0">
              <a:solidFill>
                <a:schemeClr val="tx1"/>
              </a:solidFill>
            </a:endParaRPr>
          </a:p>
        </p:txBody>
      </p:sp>
      <p:sp>
        <p:nvSpPr>
          <p:cNvPr id="15371" name="Rectangle 14"/>
          <p:cNvSpPr>
            <a:spLocks noChangeArrowheads="1"/>
          </p:cNvSpPr>
          <p:nvPr/>
        </p:nvSpPr>
        <p:spPr bwMode="auto">
          <a:xfrm>
            <a:off x="419100" y="1500188"/>
            <a:ext cx="822960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811213">
              <a:lnSpc>
                <a:spcPct val="90000"/>
              </a:lnSpc>
              <a:spcBef>
                <a:spcPts val="1000"/>
              </a:spcBef>
              <a:buFont typeface="Arial" charset="0"/>
              <a:buChar char="•"/>
              <a:defRPr sz="2800">
                <a:solidFill>
                  <a:schemeClr val="tx1"/>
                </a:solidFill>
                <a:latin typeface="Georgia" charset="0"/>
                <a:ea typeface="ＭＳ Ｐゴシック" charset="-128"/>
                <a:cs typeface="MS PGothic" charset="-128"/>
              </a:defRPr>
            </a:lvl1pPr>
            <a:lvl2pPr marL="742950" indent="-285750" defTabSz="811213">
              <a:lnSpc>
                <a:spcPct val="90000"/>
              </a:lnSpc>
              <a:spcBef>
                <a:spcPts val="500"/>
              </a:spcBef>
              <a:buFont typeface="Arial" charset="0"/>
              <a:buChar char="•"/>
              <a:defRPr sz="2400">
                <a:solidFill>
                  <a:schemeClr val="tx1"/>
                </a:solidFill>
                <a:latin typeface="Georgia" charset="0"/>
                <a:ea typeface="ＭＳ Ｐゴシック" charset="-128"/>
                <a:cs typeface="MS PGothic" charset="-128"/>
              </a:defRPr>
            </a:lvl2pPr>
            <a:lvl3pPr marL="1143000" indent="-228600" defTabSz="811213">
              <a:lnSpc>
                <a:spcPct val="90000"/>
              </a:lnSpc>
              <a:spcBef>
                <a:spcPts val="500"/>
              </a:spcBef>
              <a:buFont typeface="Arial" charset="0"/>
              <a:buChar char="•"/>
              <a:defRPr sz="2000">
                <a:solidFill>
                  <a:schemeClr val="tx1"/>
                </a:solidFill>
                <a:latin typeface="Georgia" charset="0"/>
                <a:ea typeface="ＭＳ Ｐゴシック" charset="-128"/>
                <a:cs typeface="MS PGothic" charset="-128"/>
              </a:defRPr>
            </a:lvl3pPr>
            <a:lvl4pPr marL="1600200" indent="-228600" defTabSz="811213">
              <a:lnSpc>
                <a:spcPct val="90000"/>
              </a:lnSpc>
              <a:spcBef>
                <a:spcPts val="500"/>
              </a:spcBef>
              <a:buFont typeface="Arial" charset="0"/>
              <a:buChar char="•"/>
              <a:defRPr>
                <a:solidFill>
                  <a:schemeClr val="tx1"/>
                </a:solidFill>
                <a:latin typeface="Georgia" charset="0"/>
                <a:ea typeface="ＭＳ Ｐゴシック" charset="-128"/>
                <a:cs typeface="MS PGothic" charset="-128"/>
              </a:defRPr>
            </a:lvl4pPr>
            <a:lvl5pPr marL="2057400" indent="-228600" defTabSz="811213">
              <a:lnSpc>
                <a:spcPct val="90000"/>
              </a:lnSpc>
              <a:spcBef>
                <a:spcPts val="500"/>
              </a:spcBef>
              <a:buFont typeface="Arial" charset="0"/>
              <a:buChar char="•"/>
              <a:defRPr>
                <a:solidFill>
                  <a:schemeClr val="tx1"/>
                </a:solidFill>
                <a:latin typeface="Georgia" charset="0"/>
                <a:ea typeface="ＭＳ Ｐゴシック" charset="-128"/>
                <a:cs typeface="MS PGothic" charset="-128"/>
              </a:defRPr>
            </a:lvl5pPr>
            <a:lvl6pPr marL="2514600" indent="-228600" defTabSz="811213" eaLnBrk="0" fontAlgn="base" hangingPunct="0">
              <a:lnSpc>
                <a:spcPct val="90000"/>
              </a:lnSpc>
              <a:spcBef>
                <a:spcPts val="500"/>
              </a:spcBef>
              <a:spcAft>
                <a:spcPct val="0"/>
              </a:spcAft>
              <a:buFont typeface="Arial" charset="0"/>
              <a:buChar char="•"/>
              <a:defRPr>
                <a:solidFill>
                  <a:schemeClr val="tx1"/>
                </a:solidFill>
                <a:latin typeface="Georgia" charset="0"/>
                <a:ea typeface="ＭＳ Ｐゴシック" charset="-128"/>
                <a:cs typeface="MS PGothic" charset="-128"/>
              </a:defRPr>
            </a:lvl6pPr>
            <a:lvl7pPr marL="2971800" indent="-228600" defTabSz="811213" eaLnBrk="0" fontAlgn="base" hangingPunct="0">
              <a:lnSpc>
                <a:spcPct val="90000"/>
              </a:lnSpc>
              <a:spcBef>
                <a:spcPts val="500"/>
              </a:spcBef>
              <a:spcAft>
                <a:spcPct val="0"/>
              </a:spcAft>
              <a:buFont typeface="Arial" charset="0"/>
              <a:buChar char="•"/>
              <a:defRPr>
                <a:solidFill>
                  <a:schemeClr val="tx1"/>
                </a:solidFill>
                <a:latin typeface="Georgia" charset="0"/>
                <a:ea typeface="ＭＳ Ｐゴシック" charset="-128"/>
                <a:cs typeface="MS PGothic" charset="-128"/>
              </a:defRPr>
            </a:lvl7pPr>
            <a:lvl8pPr marL="3429000" indent="-228600" defTabSz="811213" eaLnBrk="0" fontAlgn="base" hangingPunct="0">
              <a:lnSpc>
                <a:spcPct val="90000"/>
              </a:lnSpc>
              <a:spcBef>
                <a:spcPts val="500"/>
              </a:spcBef>
              <a:spcAft>
                <a:spcPct val="0"/>
              </a:spcAft>
              <a:buFont typeface="Arial" charset="0"/>
              <a:buChar char="•"/>
              <a:defRPr>
                <a:solidFill>
                  <a:schemeClr val="tx1"/>
                </a:solidFill>
                <a:latin typeface="Georgia" charset="0"/>
                <a:ea typeface="ＭＳ Ｐゴシック" charset="-128"/>
                <a:cs typeface="MS PGothic" charset="-128"/>
              </a:defRPr>
            </a:lvl8pPr>
            <a:lvl9pPr marL="3886200" indent="-228600" defTabSz="811213" eaLnBrk="0" fontAlgn="base" hangingPunct="0">
              <a:lnSpc>
                <a:spcPct val="90000"/>
              </a:lnSpc>
              <a:spcBef>
                <a:spcPts val="500"/>
              </a:spcBef>
              <a:spcAft>
                <a:spcPct val="0"/>
              </a:spcAft>
              <a:buFont typeface="Arial" charset="0"/>
              <a:buChar char="•"/>
              <a:defRPr>
                <a:solidFill>
                  <a:schemeClr val="tx1"/>
                </a:solidFill>
                <a:latin typeface="Georgia" charset="0"/>
                <a:ea typeface="ＭＳ Ｐゴシック" charset="-128"/>
                <a:cs typeface="MS PGothic" charset="-128"/>
              </a:defRPr>
            </a:lvl9pPr>
          </a:lstStyle>
          <a:p>
            <a:pPr>
              <a:lnSpc>
                <a:spcPct val="100000"/>
              </a:lnSpc>
              <a:spcBef>
                <a:spcPct val="0"/>
              </a:spcBef>
              <a:buFontTx/>
              <a:buNone/>
            </a:pPr>
            <a:r>
              <a:rPr lang="en-US" altLang="en-US" sz="1600" b="1" dirty="0" smtClean="0">
                <a:solidFill>
                  <a:srgbClr val="7F7F7F"/>
                </a:solidFill>
              </a:rPr>
              <a:t>Projected percentage of industry output enabled by 5G technology</a:t>
            </a:r>
            <a:endParaRPr lang="en-US" altLang="en-US" sz="1600" b="1" dirty="0">
              <a:solidFill>
                <a:srgbClr val="7F7F7F"/>
              </a:solidFill>
            </a:endParaRPr>
          </a:p>
        </p:txBody>
      </p:sp>
      <p:pic>
        <p:nvPicPr>
          <p:cNvPr id="15373" name="Picture 19" descr="NationalJournal_LC (1).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17475" y="215900"/>
            <a:ext cx="344805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0"/>
          </p:nvPr>
        </p:nvSpPr>
        <p:spPr/>
        <p:txBody>
          <a:bodyPr/>
          <a:lstStyle/>
          <a:p>
            <a:pPr>
              <a:defRPr/>
            </a:pPr>
            <a:fld id="{CF63D1AA-A191-D249-943C-70548A6C11B9}" type="slidenum">
              <a:rPr lang="en-US" altLang="en-US" smtClean="0"/>
              <a:pPr>
                <a:defRPr/>
              </a:pPr>
              <a:t>12</a:t>
            </a:fld>
            <a:endParaRPr lang="en-US" altLang="en-US"/>
          </a:p>
        </p:txBody>
      </p:sp>
      <p:graphicFrame>
        <p:nvGraphicFramePr>
          <p:cNvPr id="20" name="Chart 19"/>
          <p:cNvGraphicFramePr/>
          <p:nvPr>
            <p:extLst>
              <p:ext uri="{D42A27DB-BD31-4B8C-83A1-F6EECF244321}">
                <p14:modId xmlns:p14="http://schemas.microsoft.com/office/powerpoint/2010/main" val="2365213242"/>
              </p:ext>
            </p:extLst>
          </p:nvPr>
        </p:nvGraphicFramePr>
        <p:xfrm>
          <a:off x="419100" y="2022764"/>
          <a:ext cx="8021564" cy="4228811"/>
        </p:xfrm>
        <a:graphic>
          <a:graphicData uri="http://schemas.openxmlformats.org/drawingml/2006/chart">
            <c:chart xmlns:c="http://schemas.openxmlformats.org/drawingml/2006/chart" xmlns:r="http://schemas.openxmlformats.org/officeDocument/2006/relationships" r:id="rId3"/>
          </a:graphicData>
        </a:graphic>
      </p:graphicFrame>
      <p:cxnSp>
        <p:nvCxnSpPr>
          <p:cNvPr id="6" name="Straight Connector 5"/>
          <p:cNvCxnSpPr/>
          <p:nvPr/>
        </p:nvCxnSpPr>
        <p:spPr>
          <a:xfrm flipV="1">
            <a:off x="1112923" y="4664831"/>
            <a:ext cx="7589520" cy="9525"/>
          </a:xfrm>
          <a:prstGeom prst="line">
            <a:avLst/>
          </a:prstGeom>
          <a:ln>
            <a:solidFill>
              <a:schemeClr val="tx1"/>
            </a:solidFill>
            <a:prstDash val="dashDot"/>
          </a:ln>
        </p:spPr>
        <p:style>
          <a:lnRef idx="1">
            <a:schemeClr val="accent1"/>
          </a:lnRef>
          <a:fillRef idx="0">
            <a:schemeClr val="accent1"/>
          </a:fillRef>
          <a:effectRef idx="0">
            <a:schemeClr val="accent1"/>
          </a:effectRef>
          <a:fontRef idx="minor">
            <a:schemeClr val="tx1"/>
          </a:fontRef>
        </p:style>
      </p:cxnSp>
      <p:sp>
        <p:nvSpPr>
          <p:cNvPr id="25" name="Text Placeholder 18"/>
          <p:cNvSpPr txBox="1">
            <a:spLocks/>
          </p:cNvSpPr>
          <p:nvPr/>
        </p:nvSpPr>
        <p:spPr bwMode="auto">
          <a:xfrm>
            <a:off x="0" y="6360691"/>
            <a:ext cx="9144000" cy="221083"/>
          </a:xfrm>
          <a:prstGeom prst="rect">
            <a:avLst/>
          </a:prstGeom>
          <a:solidFill>
            <a:schemeClr val="bg1"/>
          </a:solidFill>
          <a:ln>
            <a:noFill/>
          </a:ln>
          <a:extLst/>
        </p:spPr>
        <p:txBody>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Georgia" panose="02040502050405020303" pitchFamily="18" charset="0"/>
                <a:ea typeface="MS PGothic" panose="020B0600070205080204" pitchFamily="34" charset="-128"/>
                <a:cs typeface="ＭＳ Ｐゴシック"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Georgia" panose="02040502050405020303" pitchFamily="18" charset="0"/>
                <a:ea typeface="MS PGothic" panose="020B0600070205080204" pitchFamily="34" charset="-128"/>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Georgia" panose="02040502050405020303" pitchFamily="18" charset="0"/>
                <a:ea typeface="MS PGothic" panose="020B0600070205080204" pitchFamily="34" charset="-128"/>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None/>
              <a:defRPr/>
            </a:pPr>
            <a:r>
              <a:rPr lang="en-US" sz="1000" i="1" dirty="0" smtClean="0">
                <a:solidFill>
                  <a:schemeClr val="tx1">
                    <a:lumMod val="65000"/>
                    <a:lumOff val="35000"/>
                  </a:schemeClr>
                </a:solidFill>
                <a:latin typeface="+mn-lt"/>
              </a:rPr>
              <a:t>Source: </a:t>
            </a:r>
            <a:r>
              <a:rPr lang="en-US" sz="1000" i="1" dirty="0">
                <a:solidFill>
                  <a:schemeClr val="tx1">
                    <a:lumMod val="65000"/>
                    <a:lumOff val="35000"/>
                  </a:schemeClr>
                </a:solidFill>
                <a:latin typeface="+mn-lt"/>
              </a:rPr>
              <a:t>“The 5G economy: how 5G technology will contribute to the global economy,” IHS </a:t>
            </a:r>
            <a:r>
              <a:rPr lang="en-US" sz="1000" i="1" dirty="0" err="1">
                <a:solidFill>
                  <a:schemeClr val="tx1">
                    <a:lumMod val="65000"/>
                    <a:lumOff val="35000"/>
                  </a:schemeClr>
                </a:solidFill>
                <a:latin typeface="+mn-lt"/>
              </a:rPr>
              <a:t>Markit</a:t>
            </a:r>
            <a:r>
              <a:rPr lang="en-US" sz="1000" i="1" dirty="0">
                <a:solidFill>
                  <a:schemeClr val="tx1">
                    <a:lumMod val="65000"/>
                    <a:lumOff val="35000"/>
                  </a:schemeClr>
                </a:solidFill>
                <a:latin typeface="+mn-lt"/>
              </a:rPr>
              <a:t>, January </a:t>
            </a:r>
            <a:r>
              <a:rPr lang="en-US" sz="1000" i="1" dirty="0" smtClean="0">
                <a:solidFill>
                  <a:schemeClr val="tx1">
                    <a:lumMod val="65000"/>
                    <a:lumOff val="35000"/>
                  </a:schemeClr>
                </a:solidFill>
                <a:latin typeface="+mn-lt"/>
              </a:rPr>
              <a:t>2017.</a:t>
            </a:r>
            <a:endParaRPr lang="en-US" sz="1000" i="1" dirty="0">
              <a:solidFill>
                <a:schemeClr val="tx1">
                  <a:lumMod val="65000"/>
                  <a:lumOff val="35000"/>
                </a:schemeClr>
              </a:solidFill>
              <a:latin typeface="+mn-lt"/>
            </a:endParaRPr>
          </a:p>
        </p:txBody>
      </p:sp>
    </p:spTree>
    <p:extLst>
      <p:ext uri="{BB962C8B-B14F-4D97-AF65-F5344CB8AC3E}">
        <p14:creationId xmlns:p14="http://schemas.microsoft.com/office/powerpoint/2010/main" val="419044741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Diagram 13"/>
          <p:cNvGraphicFramePr/>
          <p:nvPr>
            <p:extLst>
              <p:ext uri="{D42A27DB-BD31-4B8C-83A1-F6EECF244321}">
                <p14:modId xmlns:p14="http://schemas.microsoft.com/office/powerpoint/2010/main" val="1952267374"/>
              </p:ext>
            </p:extLst>
          </p:nvPr>
        </p:nvGraphicFramePr>
        <p:xfrm>
          <a:off x="313604" y="1701268"/>
          <a:ext cx="8004123" cy="47815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5364" name="Title 1"/>
          <p:cNvSpPr>
            <a:spLocks noGrp="1"/>
          </p:cNvSpPr>
          <p:nvPr>
            <p:ph type="title"/>
          </p:nvPr>
        </p:nvSpPr>
        <p:spPr/>
        <p:txBody>
          <a:bodyPr/>
          <a:lstStyle/>
          <a:p>
            <a:r>
              <a:rPr lang="en-US" altLang="en-US" dirty="0" smtClean="0">
                <a:latin typeface="Georgia" charset="0"/>
                <a:ea typeface="ＭＳ Ｐゴシック" charset="-128"/>
                <a:cs typeface="MS PGothic" charset="-128"/>
              </a:rPr>
              <a:t>5G value chain has potential global impact based on employment and investment</a:t>
            </a:r>
            <a:endParaRPr lang="en-US" altLang="en-US" dirty="0">
              <a:latin typeface="Georgia" charset="0"/>
              <a:ea typeface="ＭＳ Ｐゴシック" charset="-128"/>
              <a:cs typeface="MS PGothic" charset="-128"/>
            </a:endParaRPr>
          </a:p>
        </p:txBody>
      </p:sp>
      <p:sp>
        <p:nvSpPr>
          <p:cNvPr id="18" name="Content Placeholder 17"/>
          <p:cNvSpPr>
            <a:spLocks noGrp="1"/>
          </p:cNvSpPr>
          <p:nvPr>
            <p:ph sz="quarter" idx="4294967295"/>
          </p:nvPr>
        </p:nvSpPr>
        <p:spPr>
          <a:xfrm>
            <a:off x="0" y="6626225"/>
            <a:ext cx="4572000" cy="231775"/>
          </a:xfrm>
        </p:spPr>
        <p:txBody>
          <a:bodyPr/>
          <a:lstStyle/>
          <a:p>
            <a:pPr marL="0" indent="0">
              <a:buFont typeface="Arial" panose="020B0604020202020204" pitchFamily="34" charset="0"/>
              <a:buNone/>
              <a:defRPr/>
            </a:pPr>
            <a:r>
              <a:rPr lang="en-US" sz="1000" dirty="0" smtClean="0">
                <a:solidFill>
                  <a:schemeClr val="tx1">
                    <a:lumMod val="65000"/>
                    <a:lumOff val="35000"/>
                  </a:schemeClr>
                </a:solidFill>
                <a:latin typeface="+mn-lt"/>
                <a:ea typeface="MS PGothic" panose="020B0600070205080204" pitchFamily="34" charset="-128"/>
                <a:cs typeface="ＭＳ Ｐゴシック" charset="0"/>
              </a:rPr>
              <a:t>March 15, 2017  </a:t>
            </a:r>
            <a:r>
              <a:rPr lang="en-US" sz="1000" dirty="0">
                <a:solidFill>
                  <a:schemeClr val="tx1">
                    <a:lumMod val="65000"/>
                    <a:lumOff val="35000"/>
                  </a:schemeClr>
                </a:solidFill>
                <a:latin typeface="+mn-lt"/>
                <a:ea typeface="MS PGothic" panose="020B0600070205080204" pitchFamily="34" charset="-128"/>
                <a:cs typeface="ＭＳ Ｐゴシック" charset="0"/>
              </a:rPr>
              <a:t>|  </a:t>
            </a:r>
            <a:r>
              <a:rPr lang="en-US" sz="1000" dirty="0" smtClean="0">
                <a:solidFill>
                  <a:schemeClr val="tx1">
                    <a:lumMod val="65000"/>
                    <a:lumOff val="35000"/>
                  </a:schemeClr>
                </a:solidFill>
                <a:latin typeface="+mn-lt"/>
                <a:ea typeface="MS PGothic" panose="020B0600070205080204" pitchFamily="34" charset="-128"/>
                <a:cs typeface="ＭＳ Ｐゴシック" charset="0"/>
              </a:rPr>
              <a:t>Yanni Chen</a:t>
            </a:r>
            <a:endParaRPr lang="en-US" sz="1000" dirty="0">
              <a:solidFill>
                <a:schemeClr val="tx1">
                  <a:lumMod val="65000"/>
                  <a:lumOff val="35000"/>
                </a:schemeClr>
              </a:solidFill>
              <a:latin typeface="+mn-lt"/>
              <a:ea typeface="MS PGothic" panose="020B0600070205080204" pitchFamily="34" charset="-128"/>
              <a:cs typeface="ＭＳ Ｐゴシック" charset="0"/>
            </a:endParaRPr>
          </a:p>
        </p:txBody>
      </p:sp>
      <p:sp>
        <p:nvSpPr>
          <p:cNvPr id="10" name="TextBox 12"/>
          <p:cNvSpPr txBox="1">
            <a:spLocks noChangeArrowheads="1"/>
          </p:cNvSpPr>
          <p:nvPr/>
        </p:nvSpPr>
        <p:spPr bwMode="auto">
          <a:xfrm>
            <a:off x="8302273" y="233363"/>
            <a:ext cx="824265" cy="230832"/>
          </a:xfrm>
          <a:prstGeom prst="rect">
            <a:avLst/>
          </a:prstGeom>
          <a:noFill/>
          <a:ln>
            <a:noFill/>
          </a:ln>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Georgia" panose="02040502050405020303" pitchFamily="18" charset="0"/>
                <a:ea typeface="MS PGothic" panose="020B0600070205080204" pitchFamily="34" charset="-128"/>
              </a:defRPr>
            </a:lvl1pPr>
            <a:lvl2pPr marL="742950" indent="-285750">
              <a:lnSpc>
                <a:spcPct val="90000"/>
              </a:lnSpc>
              <a:spcBef>
                <a:spcPts val="500"/>
              </a:spcBef>
              <a:buFont typeface="Arial" panose="020B0604020202020204" pitchFamily="34" charset="0"/>
              <a:buChar char="•"/>
              <a:defRPr sz="2400">
                <a:solidFill>
                  <a:schemeClr val="tx1"/>
                </a:solidFill>
                <a:latin typeface="Georgia" panose="02040502050405020303" pitchFamily="18" charset="0"/>
                <a:ea typeface="MS PGothic" panose="020B0600070205080204" pitchFamily="34" charset="-128"/>
              </a:defRPr>
            </a:lvl2pPr>
            <a:lvl3pPr marL="1143000" indent="-228600">
              <a:lnSpc>
                <a:spcPct val="90000"/>
              </a:lnSpc>
              <a:spcBef>
                <a:spcPts val="500"/>
              </a:spcBef>
              <a:buFont typeface="Arial" panose="020B0604020202020204" pitchFamily="34" charset="0"/>
              <a:buChar char="•"/>
              <a:defRPr sz="2000">
                <a:solidFill>
                  <a:schemeClr val="tx1"/>
                </a:solidFill>
                <a:latin typeface="Georgia" panose="02040502050405020303" pitchFamily="18" charset="0"/>
                <a:ea typeface="MS PGothic" panose="020B0600070205080204" pitchFamily="34" charset="-128"/>
              </a:defRPr>
            </a:lvl3pPr>
            <a:lvl4pPr marL="1600200" indent="-228600">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4pPr>
            <a:lvl5pPr marL="2057400" indent="-228600">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9pPr>
          </a:lstStyle>
          <a:p>
            <a:pPr algn="r" eaLnBrk="1" hangingPunct="1">
              <a:lnSpc>
                <a:spcPct val="100000"/>
              </a:lnSpc>
              <a:spcBef>
                <a:spcPct val="0"/>
              </a:spcBef>
              <a:buFontTx/>
              <a:buNone/>
              <a:defRPr/>
            </a:pPr>
            <a:r>
              <a:rPr lang="en-US" altLang="en-US" sz="900" dirty="0" smtClean="0">
                <a:solidFill>
                  <a:schemeClr val="bg2">
                    <a:lumMod val="25000"/>
                  </a:schemeClr>
                </a:solidFill>
                <a:cs typeface="+mn-cs"/>
              </a:rPr>
              <a:t>5G REPORT</a:t>
            </a:r>
          </a:p>
        </p:txBody>
      </p:sp>
      <p:sp>
        <p:nvSpPr>
          <p:cNvPr id="12" name="Rectangle 11"/>
          <p:cNvSpPr/>
          <p:nvPr/>
        </p:nvSpPr>
        <p:spPr>
          <a:xfrm>
            <a:off x="0" y="457200"/>
            <a:ext cx="9144000" cy="46038"/>
          </a:xfrm>
          <a:prstGeom prst="rect">
            <a:avLst/>
          </a:prstGeom>
          <a:solidFill>
            <a:schemeClr val="bg1">
              <a:lumMod val="50000"/>
            </a:schemeClr>
          </a:solidFill>
          <a:ln w="12700">
            <a:noFill/>
          </a:ln>
          <a:effectLst/>
        </p:spPr>
        <p:style>
          <a:lnRef idx="2">
            <a:schemeClr val="accent1"/>
          </a:lnRef>
          <a:fillRef idx="0">
            <a:schemeClr val="accent1"/>
          </a:fillRef>
          <a:effectRef idx="1">
            <a:schemeClr val="accent1"/>
          </a:effectRef>
          <a:fontRef idx="minor">
            <a:schemeClr val="tx1"/>
          </a:fontRef>
        </p:style>
        <p:txBody>
          <a:bodyPr anchor="ctr"/>
          <a:lstStyle/>
          <a:p>
            <a:pPr algn="ctr" eaLnBrk="1" fontAlgn="auto" hangingPunct="1">
              <a:spcBef>
                <a:spcPts val="0"/>
              </a:spcBef>
              <a:spcAft>
                <a:spcPts val="0"/>
              </a:spcAft>
              <a:defRPr/>
            </a:pPr>
            <a:endParaRPr lang="en-US" sz="2400" b="1" dirty="0">
              <a:solidFill>
                <a:schemeClr val="bg1"/>
              </a:solidFill>
              <a:latin typeface="FreightSans Pro Book" pitchFamily="50" charset="0"/>
            </a:endParaRPr>
          </a:p>
        </p:txBody>
      </p:sp>
      <p:sp>
        <p:nvSpPr>
          <p:cNvPr id="15371" name="Rectangle 14"/>
          <p:cNvSpPr>
            <a:spLocks noChangeArrowheads="1"/>
          </p:cNvSpPr>
          <p:nvPr/>
        </p:nvSpPr>
        <p:spPr bwMode="auto">
          <a:xfrm>
            <a:off x="419100" y="1500188"/>
            <a:ext cx="822960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811213">
              <a:lnSpc>
                <a:spcPct val="90000"/>
              </a:lnSpc>
              <a:spcBef>
                <a:spcPts val="1000"/>
              </a:spcBef>
              <a:buFont typeface="Arial" charset="0"/>
              <a:buChar char="•"/>
              <a:defRPr sz="2800">
                <a:solidFill>
                  <a:schemeClr val="tx1"/>
                </a:solidFill>
                <a:latin typeface="Georgia" charset="0"/>
                <a:ea typeface="ＭＳ Ｐゴシック" charset="-128"/>
                <a:cs typeface="MS PGothic" charset="-128"/>
              </a:defRPr>
            </a:lvl1pPr>
            <a:lvl2pPr marL="742950" indent="-285750" defTabSz="811213">
              <a:lnSpc>
                <a:spcPct val="90000"/>
              </a:lnSpc>
              <a:spcBef>
                <a:spcPts val="500"/>
              </a:spcBef>
              <a:buFont typeface="Arial" charset="0"/>
              <a:buChar char="•"/>
              <a:defRPr sz="2400">
                <a:solidFill>
                  <a:schemeClr val="tx1"/>
                </a:solidFill>
                <a:latin typeface="Georgia" charset="0"/>
                <a:ea typeface="ＭＳ Ｐゴシック" charset="-128"/>
                <a:cs typeface="MS PGothic" charset="-128"/>
              </a:defRPr>
            </a:lvl2pPr>
            <a:lvl3pPr marL="1143000" indent="-228600" defTabSz="811213">
              <a:lnSpc>
                <a:spcPct val="90000"/>
              </a:lnSpc>
              <a:spcBef>
                <a:spcPts val="500"/>
              </a:spcBef>
              <a:buFont typeface="Arial" charset="0"/>
              <a:buChar char="•"/>
              <a:defRPr sz="2000">
                <a:solidFill>
                  <a:schemeClr val="tx1"/>
                </a:solidFill>
                <a:latin typeface="Georgia" charset="0"/>
                <a:ea typeface="ＭＳ Ｐゴシック" charset="-128"/>
                <a:cs typeface="MS PGothic" charset="-128"/>
              </a:defRPr>
            </a:lvl3pPr>
            <a:lvl4pPr marL="1600200" indent="-228600" defTabSz="811213">
              <a:lnSpc>
                <a:spcPct val="90000"/>
              </a:lnSpc>
              <a:spcBef>
                <a:spcPts val="500"/>
              </a:spcBef>
              <a:buFont typeface="Arial" charset="0"/>
              <a:buChar char="•"/>
              <a:defRPr>
                <a:solidFill>
                  <a:schemeClr val="tx1"/>
                </a:solidFill>
                <a:latin typeface="Georgia" charset="0"/>
                <a:ea typeface="ＭＳ Ｐゴシック" charset="-128"/>
                <a:cs typeface="MS PGothic" charset="-128"/>
              </a:defRPr>
            </a:lvl4pPr>
            <a:lvl5pPr marL="2057400" indent="-228600" defTabSz="811213">
              <a:lnSpc>
                <a:spcPct val="90000"/>
              </a:lnSpc>
              <a:spcBef>
                <a:spcPts val="500"/>
              </a:spcBef>
              <a:buFont typeface="Arial" charset="0"/>
              <a:buChar char="•"/>
              <a:defRPr>
                <a:solidFill>
                  <a:schemeClr val="tx1"/>
                </a:solidFill>
                <a:latin typeface="Georgia" charset="0"/>
                <a:ea typeface="ＭＳ Ｐゴシック" charset="-128"/>
                <a:cs typeface="MS PGothic" charset="-128"/>
              </a:defRPr>
            </a:lvl5pPr>
            <a:lvl6pPr marL="2514600" indent="-228600" defTabSz="811213" eaLnBrk="0" fontAlgn="base" hangingPunct="0">
              <a:lnSpc>
                <a:spcPct val="90000"/>
              </a:lnSpc>
              <a:spcBef>
                <a:spcPts val="500"/>
              </a:spcBef>
              <a:spcAft>
                <a:spcPct val="0"/>
              </a:spcAft>
              <a:buFont typeface="Arial" charset="0"/>
              <a:buChar char="•"/>
              <a:defRPr>
                <a:solidFill>
                  <a:schemeClr val="tx1"/>
                </a:solidFill>
                <a:latin typeface="Georgia" charset="0"/>
                <a:ea typeface="ＭＳ Ｐゴシック" charset="-128"/>
                <a:cs typeface="MS PGothic" charset="-128"/>
              </a:defRPr>
            </a:lvl6pPr>
            <a:lvl7pPr marL="2971800" indent="-228600" defTabSz="811213" eaLnBrk="0" fontAlgn="base" hangingPunct="0">
              <a:lnSpc>
                <a:spcPct val="90000"/>
              </a:lnSpc>
              <a:spcBef>
                <a:spcPts val="500"/>
              </a:spcBef>
              <a:spcAft>
                <a:spcPct val="0"/>
              </a:spcAft>
              <a:buFont typeface="Arial" charset="0"/>
              <a:buChar char="•"/>
              <a:defRPr>
                <a:solidFill>
                  <a:schemeClr val="tx1"/>
                </a:solidFill>
                <a:latin typeface="Georgia" charset="0"/>
                <a:ea typeface="ＭＳ Ｐゴシック" charset="-128"/>
                <a:cs typeface="MS PGothic" charset="-128"/>
              </a:defRPr>
            </a:lvl7pPr>
            <a:lvl8pPr marL="3429000" indent="-228600" defTabSz="811213" eaLnBrk="0" fontAlgn="base" hangingPunct="0">
              <a:lnSpc>
                <a:spcPct val="90000"/>
              </a:lnSpc>
              <a:spcBef>
                <a:spcPts val="500"/>
              </a:spcBef>
              <a:spcAft>
                <a:spcPct val="0"/>
              </a:spcAft>
              <a:buFont typeface="Arial" charset="0"/>
              <a:buChar char="•"/>
              <a:defRPr>
                <a:solidFill>
                  <a:schemeClr val="tx1"/>
                </a:solidFill>
                <a:latin typeface="Georgia" charset="0"/>
                <a:ea typeface="ＭＳ Ｐゴシック" charset="-128"/>
                <a:cs typeface="MS PGothic" charset="-128"/>
              </a:defRPr>
            </a:lvl8pPr>
            <a:lvl9pPr marL="3886200" indent="-228600" defTabSz="811213" eaLnBrk="0" fontAlgn="base" hangingPunct="0">
              <a:lnSpc>
                <a:spcPct val="90000"/>
              </a:lnSpc>
              <a:spcBef>
                <a:spcPts val="500"/>
              </a:spcBef>
              <a:spcAft>
                <a:spcPct val="0"/>
              </a:spcAft>
              <a:buFont typeface="Arial" charset="0"/>
              <a:buChar char="•"/>
              <a:defRPr>
                <a:solidFill>
                  <a:schemeClr val="tx1"/>
                </a:solidFill>
                <a:latin typeface="Georgia" charset="0"/>
                <a:ea typeface="ＭＳ Ｐゴシック" charset="-128"/>
                <a:cs typeface="MS PGothic" charset="-128"/>
              </a:defRPr>
            </a:lvl9pPr>
          </a:lstStyle>
          <a:p>
            <a:pPr>
              <a:lnSpc>
                <a:spcPct val="100000"/>
              </a:lnSpc>
              <a:spcBef>
                <a:spcPct val="0"/>
              </a:spcBef>
              <a:buFontTx/>
              <a:buNone/>
            </a:pPr>
            <a:r>
              <a:rPr lang="en-US" altLang="en-US" sz="1600" b="1" dirty="0" smtClean="0">
                <a:solidFill>
                  <a:srgbClr val="7F7F7F"/>
                </a:solidFill>
              </a:rPr>
              <a:t>Projected 5G value chain output and employment by 2035</a:t>
            </a:r>
            <a:endParaRPr lang="en-US" altLang="en-US" sz="1600" b="1" dirty="0">
              <a:solidFill>
                <a:srgbClr val="7F7F7F"/>
              </a:solidFill>
            </a:endParaRPr>
          </a:p>
        </p:txBody>
      </p:sp>
      <p:pic>
        <p:nvPicPr>
          <p:cNvPr id="15373" name="Picture 19" descr="NationalJournal_LC (1).png"/>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117475" y="215900"/>
            <a:ext cx="344805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0"/>
          </p:nvPr>
        </p:nvSpPr>
        <p:spPr/>
        <p:txBody>
          <a:bodyPr/>
          <a:lstStyle/>
          <a:p>
            <a:pPr>
              <a:defRPr/>
            </a:pPr>
            <a:fld id="{CF63D1AA-A191-D249-943C-70548A6C11B9}" type="slidenum">
              <a:rPr lang="en-US" altLang="en-US" smtClean="0"/>
              <a:pPr>
                <a:defRPr/>
              </a:pPr>
              <a:t>13</a:t>
            </a:fld>
            <a:endParaRPr lang="en-US" altLang="en-US"/>
          </a:p>
        </p:txBody>
      </p:sp>
      <p:sp>
        <p:nvSpPr>
          <p:cNvPr id="21" name="Rectangle 20"/>
          <p:cNvSpPr/>
          <p:nvPr/>
        </p:nvSpPr>
        <p:spPr>
          <a:xfrm>
            <a:off x="7124348" y="3347771"/>
            <a:ext cx="1524352" cy="1367920"/>
          </a:xfrm>
          <a:prstGeom prst="rect">
            <a:avLst/>
          </a:prstGeom>
          <a:solidFill>
            <a:srgbClr val="E8DCBC"/>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a:defRPr/>
            </a:pPr>
            <a:r>
              <a:rPr lang="en-US" sz="1100" dirty="0" smtClean="0">
                <a:solidFill>
                  <a:schemeClr val="tx1"/>
                </a:solidFill>
              </a:rPr>
              <a:t>IHS </a:t>
            </a:r>
            <a:r>
              <a:rPr lang="en-US" sz="1100" dirty="0" smtClean="0">
                <a:solidFill>
                  <a:schemeClr val="tx1"/>
                </a:solidFill>
              </a:rPr>
              <a:t>estimates </a:t>
            </a:r>
            <a:r>
              <a:rPr lang="en-US" sz="1100" dirty="0" smtClean="0">
                <a:solidFill>
                  <a:schemeClr val="tx1"/>
                </a:solidFill>
              </a:rPr>
              <a:t>that combined, 5G would yield </a:t>
            </a:r>
            <a:r>
              <a:rPr lang="en-US" sz="1100" b="1" dirty="0" smtClean="0">
                <a:solidFill>
                  <a:schemeClr val="tx1"/>
                </a:solidFill>
              </a:rPr>
              <a:t>$800 billion in output</a:t>
            </a:r>
            <a:r>
              <a:rPr lang="en-US" sz="1100" dirty="0" smtClean="0">
                <a:solidFill>
                  <a:schemeClr val="tx1"/>
                </a:solidFill>
              </a:rPr>
              <a:t> and </a:t>
            </a:r>
            <a:r>
              <a:rPr lang="en-US" sz="1100" b="1" dirty="0" smtClean="0">
                <a:solidFill>
                  <a:schemeClr val="tx1"/>
                </a:solidFill>
              </a:rPr>
              <a:t>create</a:t>
            </a:r>
            <a:r>
              <a:rPr lang="en-US" sz="1100" b="1" dirty="0" smtClean="0">
                <a:solidFill>
                  <a:schemeClr val="tx1"/>
                </a:solidFill>
              </a:rPr>
              <a:t> </a:t>
            </a:r>
            <a:r>
              <a:rPr lang="en-US" sz="1100" b="1" dirty="0" smtClean="0">
                <a:solidFill>
                  <a:schemeClr val="tx1"/>
                </a:solidFill>
              </a:rPr>
              <a:t>3.6 million jobs </a:t>
            </a:r>
            <a:r>
              <a:rPr lang="en-US" sz="1100" dirty="0" smtClean="0">
                <a:solidFill>
                  <a:schemeClr val="tx1"/>
                </a:solidFill>
              </a:rPr>
              <a:t>in the rest of the world by 2035</a:t>
            </a:r>
            <a:endParaRPr lang="en-US" sz="1100" dirty="0">
              <a:solidFill>
                <a:schemeClr val="tx1"/>
              </a:solidFill>
            </a:endParaRPr>
          </a:p>
        </p:txBody>
      </p:sp>
      <p:sp>
        <p:nvSpPr>
          <p:cNvPr id="28" name="Text Placeholder 18"/>
          <p:cNvSpPr txBox="1">
            <a:spLocks/>
          </p:cNvSpPr>
          <p:nvPr/>
        </p:nvSpPr>
        <p:spPr bwMode="auto">
          <a:xfrm>
            <a:off x="0" y="6360691"/>
            <a:ext cx="9144000" cy="221083"/>
          </a:xfrm>
          <a:prstGeom prst="rect">
            <a:avLst/>
          </a:prstGeom>
          <a:solidFill>
            <a:schemeClr val="bg1"/>
          </a:solidFill>
          <a:ln>
            <a:noFill/>
          </a:ln>
          <a:extLst/>
        </p:spPr>
        <p:txBody>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Georgia" panose="02040502050405020303" pitchFamily="18" charset="0"/>
                <a:ea typeface="MS PGothic" panose="020B0600070205080204" pitchFamily="34" charset="-128"/>
                <a:cs typeface="ＭＳ Ｐゴシック"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Georgia" panose="02040502050405020303" pitchFamily="18" charset="0"/>
                <a:ea typeface="MS PGothic" panose="020B0600070205080204" pitchFamily="34" charset="-128"/>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Georgia" panose="02040502050405020303" pitchFamily="18" charset="0"/>
                <a:ea typeface="MS PGothic" panose="020B0600070205080204" pitchFamily="34" charset="-128"/>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None/>
              <a:defRPr/>
            </a:pPr>
            <a:r>
              <a:rPr lang="en-US" sz="1000" i="1" dirty="0" smtClean="0">
                <a:solidFill>
                  <a:schemeClr val="tx1">
                    <a:lumMod val="65000"/>
                    <a:lumOff val="35000"/>
                  </a:schemeClr>
                </a:solidFill>
                <a:latin typeface="+mn-lt"/>
              </a:rPr>
              <a:t>Source: </a:t>
            </a:r>
            <a:r>
              <a:rPr lang="en-US" sz="1000" i="1" dirty="0">
                <a:solidFill>
                  <a:schemeClr val="tx1">
                    <a:lumMod val="65000"/>
                    <a:lumOff val="35000"/>
                  </a:schemeClr>
                </a:solidFill>
                <a:latin typeface="+mn-lt"/>
              </a:rPr>
              <a:t>“The 5G economy: how 5G technology will contribute to the global economy,” IHS </a:t>
            </a:r>
            <a:r>
              <a:rPr lang="en-US" sz="1000" i="1" dirty="0" err="1">
                <a:solidFill>
                  <a:schemeClr val="tx1">
                    <a:lumMod val="65000"/>
                    <a:lumOff val="35000"/>
                  </a:schemeClr>
                </a:solidFill>
                <a:latin typeface="+mn-lt"/>
              </a:rPr>
              <a:t>Markit</a:t>
            </a:r>
            <a:r>
              <a:rPr lang="en-US" sz="1000" i="1" dirty="0">
                <a:solidFill>
                  <a:schemeClr val="tx1">
                    <a:lumMod val="65000"/>
                    <a:lumOff val="35000"/>
                  </a:schemeClr>
                </a:solidFill>
                <a:latin typeface="+mn-lt"/>
              </a:rPr>
              <a:t>, January </a:t>
            </a:r>
            <a:r>
              <a:rPr lang="en-US" sz="1000" i="1" dirty="0" smtClean="0">
                <a:solidFill>
                  <a:schemeClr val="tx1">
                    <a:lumMod val="65000"/>
                    <a:lumOff val="35000"/>
                  </a:schemeClr>
                </a:solidFill>
                <a:latin typeface="+mn-lt"/>
              </a:rPr>
              <a:t>2017.</a:t>
            </a:r>
            <a:endParaRPr lang="en-US" sz="1000" i="1" dirty="0">
              <a:solidFill>
                <a:schemeClr val="tx1">
                  <a:lumMod val="65000"/>
                  <a:lumOff val="35000"/>
                </a:schemeClr>
              </a:solidFill>
              <a:latin typeface="+mn-lt"/>
            </a:endParaRPr>
          </a:p>
        </p:txBody>
      </p:sp>
    </p:spTree>
    <p:extLst>
      <p:ext uri="{BB962C8B-B14F-4D97-AF65-F5344CB8AC3E}">
        <p14:creationId xmlns:p14="http://schemas.microsoft.com/office/powerpoint/2010/main" val="124194096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 name="Chart 19"/>
          <p:cNvGraphicFramePr/>
          <p:nvPr>
            <p:extLst>
              <p:ext uri="{D42A27DB-BD31-4B8C-83A1-F6EECF244321}">
                <p14:modId xmlns:p14="http://schemas.microsoft.com/office/powerpoint/2010/main" val="3932278352"/>
              </p:ext>
            </p:extLst>
          </p:nvPr>
        </p:nvGraphicFramePr>
        <p:xfrm>
          <a:off x="419100" y="2528033"/>
          <a:ext cx="8021564" cy="3723542"/>
        </p:xfrm>
        <a:graphic>
          <a:graphicData uri="http://schemas.openxmlformats.org/drawingml/2006/chart">
            <c:chart xmlns:c="http://schemas.openxmlformats.org/drawingml/2006/chart" xmlns:r="http://schemas.openxmlformats.org/officeDocument/2006/relationships" r:id="rId2"/>
          </a:graphicData>
        </a:graphic>
      </p:graphicFrame>
      <p:sp>
        <p:nvSpPr>
          <p:cNvPr id="15364" name="Title 1"/>
          <p:cNvSpPr>
            <a:spLocks noGrp="1"/>
          </p:cNvSpPr>
          <p:nvPr>
            <p:ph type="title"/>
          </p:nvPr>
        </p:nvSpPr>
        <p:spPr/>
        <p:txBody>
          <a:bodyPr/>
          <a:lstStyle/>
          <a:p>
            <a:r>
              <a:rPr lang="en-US" altLang="en-US" dirty="0" smtClean="0">
                <a:latin typeface="Georgia" charset="0"/>
                <a:ea typeface="ＭＳ Ｐゴシック" charset="-128"/>
                <a:cs typeface="MS PGothic" charset="-128"/>
              </a:rPr>
              <a:t>5G technology expected to provide sustainable economic growth on a global scale</a:t>
            </a:r>
            <a:endParaRPr lang="en-US" altLang="en-US" dirty="0">
              <a:latin typeface="Georgia" charset="0"/>
              <a:ea typeface="ＭＳ Ｐゴシック" charset="-128"/>
              <a:cs typeface="MS PGothic" charset="-128"/>
            </a:endParaRPr>
          </a:p>
        </p:txBody>
      </p:sp>
      <p:sp>
        <p:nvSpPr>
          <p:cNvPr id="18" name="Content Placeholder 17"/>
          <p:cNvSpPr>
            <a:spLocks noGrp="1"/>
          </p:cNvSpPr>
          <p:nvPr>
            <p:ph sz="quarter" idx="4294967295"/>
          </p:nvPr>
        </p:nvSpPr>
        <p:spPr>
          <a:xfrm>
            <a:off x="0" y="6626225"/>
            <a:ext cx="4572000" cy="231775"/>
          </a:xfrm>
        </p:spPr>
        <p:txBody>
          <a:bodyPr/>
          <a:lstStyle/>
          <a:p>
            <a:pPr marL="0" indent="0">
              <a:buFont typeface="Arial" panose="020B0604020202020204" pitchFamily="34" charset="0"/>
              <a:buNone/>
              <a:defRPr/>
            </a:pPr>
            <a:r>
              <a:rPr lang="en-US" sz="1000" dirty="0" smtClean="0">
                <a:solidFill>
                  <a:schemeClr val="tx1">
                    <a:lumMod val="65000"/>
                    <a:lumOff val="35000"/>
                  </a:schemeClr>
                </a:solidFill>
                <a:latin typeface="+mn-lt"/>
                <a:ea typeface="MS PGothic" panose="020B0600070205080204" pitchFamily="34" charset="-128"/>
                <a:cs typeface="ＭＳ Ｐゴシック" charset="0"/>
              </a:rPr>
              <a:t>March 15, 2017  </a:t>
            </a:r>
            <a:r>
              <a:rPr lang="en-US" sz="1000" dirty="0">
                <a:solidFill>
                  <a:schemeClr val="tx1">
                    <a:lumMod val="65000"/>
                    <a:lumOff val="35000"/>
                  </a:schemeClr>
                </a:solidFill>
                <a:latin typeface="+mn-lt"/>
                <a:ea typeface="MS PGothic" panose="020B0600070205080204" pitchFamily="34" charset="-128"/>
                <a:cs typeface="ＭＳ Ｐゴシック" charset="0"/>
              </a:rPr>
              <a:t>|  </a:t>
            </a:r>
            <a:r>
              <a:rPr lang="en-US" sz="1000" dirty="0" smtClean="0">
                <a:solidFill>
                  <a:schemeClr val="tx1">
                    <a:lumMod val="65000"/>
                    <a:lumOff val="35000"/>
                  </a:schemeClr>
                </a:solidFill>
                <a:latin typeface="+mn-lt"/>
                <a:ea typeface="MS PGothic" panose="020B0600070205080204" pitchFamily="34" charset="-128"/>
                <a:cs typeface="ＭＳ Ｐゴシック" charset="0"/>
              </a:rPr>
              <a:t>Yanni Chen</a:t>
            </a:r>
            <a:endParaRPr lang="en-US" sz="1000" dirty="0">
              <a:solidFill>
                <a:schemeClr val="tx1">
                  <a:lumMod val="65000"/>
                  <a:lumOff val="35000"/>
                </a:schemeClr>
              </a:solidFill>
              <a:latin typeface="+mn-lt"/>
              <a:ea typeface="MS PGothic" panose="020B0600070205080204" pitchFamily="34" charset="-128"/>
              <a:cs typeface="ＭＳ Ｐゴシック" charset="0"/>
            </a:endParaRPr>
          </a:p>
        </p:txBody>
      </p:sp>
      <p:sp>
        <p:nvSpPr>
          <p:cNvPr id="10" name="TextBox 12"/>
          <p:cNvSpPr txBox="1">
            <a:spLocks noChangeArrowheads="1"/>
          </p:cNvSpPr>
          <p:nvPr/>
        </p:nvSpPr>
        <p:spPr bwMode="auto">
          <a:xfrm>
            <a:off x="8302273" y="233363"/>
            <a:ext cx="824265" cy="230832"/>
          </a:xfrm>
          <a:prstGeom prst="rect">
            <a:avLst/>
          </a:prstGeom>
          <a:noFill/>
          <a:ln>
            <a:noFill/>
          </a:ln>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Georgia" panose="02040502050405020303" pitchFamily="18" charset="0"/>
                <a:ea typeface="MS PGothic" panose="020B0600070205080204" pitchFamily="34" charset="-128"/>
              </a:defRPr>
            </a:lvl1pPr>
            <a:lvl2pPr marL="742950" indent="-285750">
              <a:lnSpc>
                <a:spcPct val="90000"/>
              </a:lnSpc>
              <a:spcBef>
                <a:spcPts val="500"/>
              </a:spcBef>
              <a:buFont typeface="Arial" panose="020B0604020202020204" pitchFamily="34" charset="0"/>
              <a:buChar char="•"/>
              <a:defRPr sz="2400">
                <a:solidFill>
                  <a:schemeClr val="tx1"/>
                </a:solidFill>
                <a:latin typeface="Georgia" panose="02040502050405020303" pitchFamily="18" charset="0"/>
                <a:ea typeface="MS PGothic" panose="020B0600070205080204" pitchFamily="34" charset="-128"/>
              </a:defRPr>
            </a:lvl2pPr>
            <a:lvl3pPr marL="1143000" indent="-228600">
              <a:lnSpc>
                <a:spcPct val="90000"/>
              </a:lnSpc>
              <a:spcBef>
                <a:spcPts val="500"/>
              </a:spcBef>
              <a:buFont typeface="Arial" panose="020B0604020202020204" pitchFamily="34" charset="0"/>
              <a:buChar char="•"/>
              <a:defRPr sz="2000">
                <a:solidFill>
                  <a:schemeClr val="tx1"/>
                </a:solidFill>
                <a:latin typeface="Georgia" panose="02040502050405020303" pitchFamily="18" charset="0"/>
                <a:ea typeface="MS PGothic" panose="020B0600070205080204" pitchFamily="34" charset="-128"/>
              </a:defRPr>
            </a:lvl3pPr>
            <a:lvl4pPr marL="1600200" indent="-228600">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4pPr>
            <a:lvl5pPr marL="2057400" indent="-228600">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9pPr>
          </a:lstStyle>
          <a:p>
            <a:pPr algn="r" eaLnBrk="1" hangingPunct="1">
              <a:lnSpc>
                <a:spcPct val="100000"/>
              </a:lnSpc>
              <a:spcBef>
                <a:spcPct val="0"/>
              </a:spcBef>
              <a:buFontTx/>
              <a:buNone/>
              <a:defRPr/>
            </a:pPr>
            <a:r>
              <a:rPr lang="en-US" altLang="en-US" sz="900" dirty="0" smtClean="0">
                <a:solidFill>
                  <a:schemeClr val="bg2">
                    <a:lumMod val="25000"/>
                  </a:schemeClr>
                </a:solidFill>
                <a:cs typeface="+mn-cs"/>
              </a:rPr>
              <a:t>5G REPORT</a:t>
            </a:r>
          </a:p>
        </p:txBody>
      </p:sp>
      <p:sp>
        <p:nvSpPr>
          <p:cNvPr id="12" name="Rectangle 11"/>
          <p:cNvSpPr/>
          <p:nvPr/>
        </p:nvSpPr>
        <p:spPr>
          <a:xfrm>
            <a:off x="0" y="457200"/>
            <a:ext cx="9144000" cy="46038"/>
          </a:xfrm>
          <a:prstGeom prst="rect">
            <a:avLst/>
          </a:prstGeom>
          <a:solidFill>
            <a:schemeClr val="bg1">
              <a:lumMod val="50000"/>
            </a:schemeClr>
          </a:solidFill>
          <a:ln w="12700">
            <a:noFill/>
          </a:ln>
          <a:effectLst/>
        </p:spPr>
        <p:style>
          <a:lnRef idx="2">
            <a:schemeClr val="accent1"/>
          </a:lnRef>
          <a:fillRef idx="0">
            <a:schemeClr val="accent1"/>
          </a:fillRef>
          <a:effectRef idx="1">
            <a:schemeClr val="accent1"/>
          </a:effectRef>
          <a:fontRef idx="minor">
            <a:schemeClr val="tx1"/>
          </a:fontRef>
        </p:style>
        <p:txBody>
          <a:bodyPr anchor="ctr"/>
          <a:lstStyle/>
          <a:p>
            <a:pPr algn="ctr" eaLnBrk="1" fontAlgn="auto" hangingPunct="1">
              <a:spcBef>
                <a:spcPts val="0"/>
              </a:spcBef>
              <a:spcAft>
                <a:spcPts val="0"/>
              </a:spcAft>
              <a:defRPr/>
            </a:pPr>
            <a:endParaRPr lang="en-US" sz="2400" b="1" dirty="0">
              <a:solidFill>
                <a:schemeClr val="bg1"/>
              </a:solidFill>
              <a:latin typeface="FreightSans Pro Book" pitchFamily="50" charset="0"/>
            </a:endParaRPr>
          </a:p>
        </p:txBody>
      </p:sp>
      <p:sp>
        <p:nvSpPr>
          <p:cNvPr id="21" name="Rectangle 20"/>
          <p:cNvSpPr/>
          <p:nvPr/>
        </p:nvSpPr>
        <p:spPr>
          <a:xfrm>
            <a:off x="4073236" y="2258218"/>
            <a:ext cx="3131128" cy="606425"/>
          </a:xfrm>
          <a:prstGeom prst="rect">
            <a:avLst/>
          </a:prstGeom>
          <a:solidFill>
            <a:srgbClr val="E8DCBC"/>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a:defRPr/>
            </a:pPr>
            <a:r>
              <a:rPr lang="en-US" sz="1100" dirty="0" smtClean="0">
                <a:solidFill>
                  <a:schemeClr val="tx1"/>
                </a:solidFill>
              </a:rPr>
              <a:t>From 2020 to 2035, 5G technology is expected to contribute around </a:t>
            </a:r>
            <a:r>
              <a:rPr lang="en-US" sz="1100" b="1" dirty="0" smtClean="0">
                <a:solidFill>
                  <a:schemeClr val="tx1"/>
                </a:solidFill>
              </a:rPr>
              <a:t>$3 trillion in real dollars</a:t>
            </a:r>
            <a:r>
              <a:rPr lang="en-US" sz="1100" dirty="0" smtClean="0">
                <a:solidFill>
                  <a:schemeClr val="tx1"/>
                </a:solidFill>
              </a:rPr>
              <a:t>, and </a:t>
            </a:r>
            <a:r>
              <a:rPr lang="en-US" sz="1100" b="1" dirty="0" smtClean="0">
                <a:solidFill>
                  <a:schemeClr val="tx1"/>
                </a:solidFill>
              </a:rPr>
              <a:t>risk-adjusted value of $2.1 trillion</a:t>
            </a:r>
            <a:endParaRPr lang="en-US" sz="1100" b="1" dirty="0">
              <a:solidFill>
                <a:schemeClr val="tx1"/>
              </a:solidFill>
            </a:endParaRPr>
          </a:p>
        </p:txBody>
      </p:sp>
      <p:sp>
        <p:nvSpPr>
          <p:cNvPr id="15371" name="Rectangle 14"/>
          <p:cNvSpPr>
            <a:spLocks noChangeArrowheads="1"/>
          </p:cNvSpPr>
          <p:nvPr/>
        </p:nvSpPr>
        <p:spPr bwMode="auto">
          <a:xfrm>
            <a:off x="419100" y="1500188"/>
            <a:ext cx="822960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811213">
              <a:lnSpc>
                <a:spcPct val="90000"/>
              </a:lnSpc>
              <a:spcBef>
                <a:spcPts val="1000"/>
              </a:spcBef>
              <a:buFont typeface="Arial" charset="0"/>
              <a:buChar char="•"/>
              <a:defRPr sz="2800">
                <a:solidFill>
                  <a:schemeClr val="tx1"/>
                </a:solidFill>
                <a:latin typeface="Georgia" charset="0"/>
                <a:ea typeface="ＭＳ Ｐゴシック" charset="-128"/>
                <a:cs typeface="MS PGothic" charset="-128"/>
              </a:defRPr>
            </a:lvl1pPr>
            <a:lvl2pPr marL="742950" indent="-285750" defTabSz="811213">
              <a:lnSpc>
                <a:spcPct val="90000"/>
              </a:lnSpc>
              <a:spcBef>
                <a:spcPts val="500"/>
              </a:spcBef>
              <a:buFont typeface="Arial" charset="0"/>
              <a:buChar char="•"/>
              <a:defRPr sz="2400">
                <a:solidFill>
                  <a:schemeClr val="tx1"/>
                </a:solidFill>
                <a:latin typeface="Georgia" charset="0"/>
                <a:ea typeface="ＭＳ Ｐゴシック" charset="-128"/>
                <a:cs typeface="MS PGothic" charset="-128"/>
              </a:defRPr>
            </a:lvl2pPr>
            <a:lvl3pPr marL="1143000" indent="-228600" defTabSz="811213">
              <a:lnSpc>
                <a:spcPct val="90000"/>
              </a:lnSpc>
              <a:spcBef>
                <a:spcPts val="500"/>
              </a:spcBef>
              <a:buFont typeface="Arial" charset="0"/>
              <a:buChar char="•"/>
              <a:defRPr sz="2000">
                <a:solidFill>
                  <a:schemeClr val="tx1"/>
                </a:solidFill>
                <a:latin typeface="Georgia" charset="0"/>
                <a:ea typeface="ＭＳ Ｐゴシック" charset="-128"/>
                <a:cs typeface="MS PGothic" charset="-128"/>
              </a:defRPr>
            </a:lvl3pPr>
            <a:lvl4pPr marL="1600200" indent="-228600" defTabSz="811213">
              <a:lnSpc>
                <a:spcPct val="90000"/>
              </a:lnSpc>
              <a:spcBef>
                <a:spcPts val="500"/>
              </a:spcBef>
              <a:buFont typeface="Arial" charset="0"/>
              <a:buChar char="•"/>
              <a:defRPr>
                <a:solidFill>
                  <a:schemeClr val="tx1"/>
                </a:solidFill>
                <a:latin typeface="Georgia" charset="0"/>
                <a:ea typeface="ＭＳ Ｐゴシック" charset="-128"/>
                <a:cs typeface="MS PGothic" charset="-128"/>
              </a:defRPr>
            </a:lvl4pPr>
            <a:lvl5pPr marL="2057400" indent="-228600" defTabSz="811213">
              <a:lnSpc>
                <a:spcPct val="90000"/>
              </a:lnSpc>
              <a:spcBef>
                <a:spcPts val="500"/>
              </a:spcBef>
              <a:buFont typeface="Arial" charset="0"/>
              <a:buChar char="•"/>
              <a:defRPr>
                <a:solidFill>
                  <a:schemeClr val="tx1"/>
                </a:solidFill>
                <a:latin typeface="Georgia" charset="0"/>
                <a:ea typeface="ＭＳ Ｐゴシック" charset="-128"/>
                <a:cs typeface="MS PGothic" charset="-128"/>
              </a:defRPr>
            </a:lvl5pPr>
            <a:lvl6pPr marL="2514600" indent="-228600" defTabSz="811213" eaLnBrk="0" fontAlgn="base" hangingPunct="0">
              <a:lnSpc>
                <a:spcPct val="90000"/>
              </a:lnSpc>
              <a:spcBef>
                <a:spcPts val="500"/>
              </a:spcBef>
              <a:spcAft>
                <a:spcPct val="0"/>
              </a:spcAft>
              <a:buFont typeface="Arial" charset="0"/>
              <a:buChar char="•"/>
              <a:defRPr>
                <a:solidFill>
                  <a:schemeClr val="tx1"/>
                </a:solidFill>
                <a:latin typeface="Georgia" charset="0"/>
                <a:ea typeface="ＭＳ Ｐゴシック" charset="-128"/>
                <a:cs typeface="MS PGothic" charset="-128"/>
              </a:defRPr>
            </a:lvl6pPr>
            <a:lvl7pPr marL="2971800" indent="-228600" defTabSz="811213" eaLnBrk="0" fontAlgn="base" hangingPunct="0">
              <a:lnSpc>
                <a:spcPct val="90000"/>
              </a:lnSpc>
              <a:spcBef>
                <a:spcPts val="500"/>
              </a:spcBef>
              <a:spcAft>
                <a:spcPct val="0"/>
              </a:spcAft>
              <a:buFont typeface="Arial" charset="0"/>
              <a:buChar char="•"/>
              <a:defRPr>
                <a:solidFill>
                  <a:schemeClr val="tx1"/>
                </a:solidFill>
                <a:latin typeface="Georgia" charset="0"/>
                <a:ea typeface="ＭＳ Ｐゴシック" charset="-128"/>
                <a:cs typeface="MS PGothic" charset="-128"/>
              </a:defRPr>
            </a:lvl7pPr>
            <a:lvl8pPr marL="3429000" indent="-228600" defTabSz="811213" eaLnBrk="0" fontAlgn="base" hangingPunct="0">
              <a:lnSpc>
                <a:spcPct val="90000"/>
              </a:lnSpc>
              <a:spcBef>
                <a:spcPts val="500"/>
              </a:spcBef>
              <a:spcAft>
                <a:spcPct val="0"/>
              </a:spcAft>
              <a:buFont typeface="Arial" charset="0"/>
              <a:buChar char="•"/>
              <a:defRPr>
                <a:solidFill>
                  <a:schemeClr val="tx1"/>
                </a:solidFill>
                <a:latin typeface="Georgia" charset="0"/>
                <a:ea typeface="ＭＳ Ｐゴシック" charset="-128"/>
                <a:cs typeface="MS PGothic" charset="-128"/>
              </a:defRPr>
            </a:lvl8pPr>
            <a:lvl9pPr marL="3886200" indent="-228600" defTabSz="811213" eaLnBrk="0" fontAlgn="base" hangingPunct="0">
              <a:lnSpc>
                <a:spcPct val="90000"/>
              </a:lnSpc>
              <a:spcBef>
                <a:spcPts val="500"/>
              </a:spcBef>
              <a:spcAft>
                <a:spcPct val="0"/>
              </a:spcAft>
              <a:buFont typeface="Arial" charset="0"/>
              <a:buChar char="•"/>
              <a:defRPr>
                <a:solidFill>
                  <a:schemeClr val="tx1"/>
                </a:solidFill>
                <a:latin typeface="Georgia" charset="0"/>
                <a:ea typeface="ＭＳ Ｐゴシック" charset="-128"/>
                <a:cs typeface="MS PGothic" charset="-128"/>
              </a:defRPr>
            </a:lvl9pPr>
          </a:lstStyle>
          <a:p>
            <a:pPr>
              <a:lnSpc>
                <a:spcPct val="100000"/>
              </a:lnSpc>
              <a:spcBef>
                <a:spcPct val="0"/>
              </a:spcBef>
              <a:buFontTx/>
              <a:buNone/>
            </a:pPr>
            <a:r>
              <a:rPr lang="en-US" altLang="en-US" sz="1600" b="1" dirty="0" smtClean="0">
                <a:solidFill>
                  <a:srgbClr val="7F7F7F"/>
                </a:solidFill>
              </a:rPr>
              <a:t>Projected annual net contribution of 5G to global growth</a:t>
            </a:r>
            <a:endParaRPr lang="en-US" altLang="en-US" sz="1600" b="1" dirty="0">
              <a:solidFill>
                <a:srgbClr val="7F7F7F"/>
              </a:solidFill>
            </a:endParaRPr>
          </a:p>
        </p:txBody>
      </p:sp>
      <p:sp>
        <p:nvSpPr>
          <p:cNvPr id="17" name="Rectangle 14"/>
          <p:cNvSpPr>
            <a:spLocks noChangeArrowheads="1"/>
          </p:cNvSpPr>
          <p:nvPr/>
        </p:nvSpPr>
        <p:spPr bwMode="auto">
          <a:xfrm>
            <a:off x="419100" y="1804988"/>
            <a:ext cx="8229600" cy="306387"/>
          </a:xfrm>
          <a:prstGeom prst="rect">
            <a:avLst/>
          </a:prstGeom>
          <a:noFill/>
          <a:ln>
            <a:noFill/>
          </a:ln>
          <a:extLst/>
        </p:spPr>
        <p:txBody>
          <a:bodyPr>
            <a:spAutoFit/>
          </a:bodyPr>
          <a:lstStyle>
            <a:lvl1pPr defTabSz="811213">
              <a:lnSpc>
                <a:spcPct val="90000"/>
              </a:lnSpc>
              <a:spcBef>
                <a:spcPts val="1000"/>
              </a:spcBef>
              <a:buFont typeface="Arial" panose="020B0604020202020204" pitchFamily="34" charset="0"/>
              <a:buChar char="•"/>
              <a:defRPr sz="2800">
                <a:solidFill>
                  <a:schemeClr val="tx1"/>
                </a:solidFill>
                <a:latin typeface="Georgia" panose="02040502050405020303" pitchFamily="18" charset="0"/>
                <a:ea typeface="ＭＳ Ｐゴシック" panose="020B0600070205080204" pitchFamily="34" charset="-128"/>
              </a:defRPr>
            </a:lvl1pPr>
            <a:lvl2pPr marL="742950" indent="-285750" defTabSz="811213">
              <a:lnSpc>
                <a:spcPct val="90000"/>
              </a:lnSpc>
              <a:spcBef>
                <a:spcPts val="500"/>
              </a:spcBef>
              <a:buFont typeface="Arial" panose="020B0604020202020204" pitchFamily="34" charset="0"/>
              <a:buChar char="•"/>
              <a:defRPr sz="2400">
                <a:solidFill>
                  <a:schemeClr val="tx1"/>
                </a:solidFill>
                <a:latin typeface="Georgia" panose="02040502050405020303" pitchFamily="18" charset="0"/>
                <a:ea typeface="ＭＳ Ｐゴシック" panose="020B0600070205080204" pitchFamily="34" charset="-128"/>
              </a:defRPr>
            </a:lvl2pPr>
            <a:lvl3pPr marL="1143000" indent="-228600" defTabSz="811213">
              <a:lnSpc>
                <a:spcPct val="90000"/>
              </a:lnSpc>
              <a:spcBef>
                <a:spcPts val="500"/>
              </a:spcBef>
              <a:buFont typeface="Arial" panose="020B0604020202020204" pitchFamily="34" charset="0"/>
              <a:buChar char="•"/>
              <a:defRPr sz="2000">
                <a:solidFill>
                  <a:schemeClr val="tx1"/>
                </a:solidFill>
                <a:latin typeface="Georgia" panose="02040502050405020303" pitchFamily="18" charset="0"/>
                <a:ea typeface="ＭＳ Ｐゴシック" panose="020B0600070205080204" pitchFamily="34" charset="-128"/>
              </a:defRPr>
            </a:lvl3pPr>
            <a:lvl4pPr marL="1600200" indent="-228600" defTabSz="811213">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4pPr>
            <a:lvl5pPr marL="2057400" indent="-228600" defTabSz="811213">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5pPr>
            <a:lvl6pPr marL="25146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6pPr>
            <a:lvl7pPr marL="29718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7pPr>
            <a:lvl8pPr marL="34290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8pPr>
            <a:lvl9pPr marL="38862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9pPr>
          </a:lstStyle>
          <a:p>
            <a:pPr>
              <a:lnSpc>
                <a:spcPct val="100000"/>
              </a:lnSpc>
              <a:spcBef>
                <a:spcPct val="0"/>
              </a:spcBef>
              <a:buFontTx/>
              <a:buNone/>
              <a:defRPr/>
            </a:pPr>
            <a:r>
              <a:rPr lang="en-US" altLang="en-US" sz="1400" i="1" dirty="0" smtClean="0">
                <a:solidFill>
                  <a:srgbClr val="7F7F7F"/>
                </a:solidFill>
                <a:latin typeface="+mn-lt"/>
                <a:cs typeface="+mn-cs"/>
              </a:rPr>
              <a:t>2016 US dollars, in billions</a:t>
            </a:r>
            <a:endParaRPr lang="en-US" altLang="en-US" sz="1400" i="1" dirty="0">
              <a:solidFill>
                <a:srgbClr val="7F7F7F"/>
              </a:solidFill>
              <a:latin typeface="+mn-lt"/>
              <a:cs typeface="+mn-cs"/>
            </a:endParaRPr>
          </a:p>
        </p:txBody>
      </p:sp>
      <p:pic>
        <p:nvPicPr>
          <p:cNvPr id="15373" name="Picture 19" descr="NationalJournal_LC (1).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17475" y="215900"/>
            <a:ext cx="344805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0"/>
          </p:nvPr>
        </p:nvSpPr>
        <p:spPr/>
        <p:txBody>
          <a:bodyPr/>
          <a:lstStyle/>
          <a:p>
            <a:pPr>
              <a:defRPr/>
            </a:pPr>
            <a:fld id="{CF63D1AA-A191-D249-943C-70548A6C11B9}" type="slidenum">
              <a:rPr lang="en-US" altLang="en-US" smtClean="0"/>
              <a:pPr>
                <a:defRPr/>
              </a:pPr>
              <a:t>14</a:t>
            </a:fld>
            <a:endParaRPr lang="en-US" altLang="en-US"/>
          </a:p>
        </p:txBody>
      </p:sp>
      <p:sp>
        <p:nvSpPr>
          <p:cNvPr id="25" name="Text Placeholder 18"/>
          <p:cNvSpPr txBox="1">
            <a:spLocks/>
          </p:cNvSpPr>
          <p:nvPr/>
        </p:nvSpPr>
        <p:spPr bwMode="auto">
          <a:xfrm>
            <a:off x="0" y="6360691"/>
            <a:ext cx="9144000" cy="221083"/>
          </a:xfrm>
          <a:prstGeom prst="rect">
            <a:avLst/>
          </a:prstGeom>
          <a:solidFill>
            <a:schemeClr val="bg1"/>
          </a:solidFill>
          <a:ln>
            <a:noFill/>
          </a:ln>
          <a:extLst/>
        </p:spPr>
        <p:txBody>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Georgia" panose="02040502050405020303" pitchFamily="18" charset="0"/>
                <a:ea typeface="MS PGothic" panose="020B0600070205080204" pitchFamily="34" charset="-128"/>
                <a:cs typeface="ＭＳ Ｐゴシック"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Georgia" panose="02040502050405020303" pitchFamily="18" charset="0"/>
                <a:ea typeface="MS PGothic" panose="020B0600070205080204" pitchFamily="34" charset="-128"/>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Georgia" panose="02040502050405020303" pitchFamily="18" charset="0"/>
                <a:ea typeface="MS PGothic" panose="020B0600070205080204" pitchFamily="34" charset="-128"/>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None/>
              <a:defRPr/>
            </a:pPr>
            <a:r>
              <a:rPr lang="en-US" sz="1000" i="1" dirty="0" smtClean="0">
                <a:solidFill>
                  <a:schemeClr val="tx1">
                    <a:lumMod val="65000"/>
                    <a:lumOff val="35000"/>
                  </a:schemeClr>
                </a:solidFill>
                <a:latin typeface="+mn-lt"/>
              </a:rPr>
              <a:t>Source: </a:t>
            </a:r>
            <a:r>
              <a:rPr lang="en-US" sz="1000" i="1" dirty="0">
                <a:solidFill>
                  <a:schemeClr val="tx1">
                    <a:lumMod val="65000"/>
                    <a:lumOff val="35000"/>
                  </a:schemeClr>
                </a:solidFill>
                <a:latin typeface="+mn-lt"/>
              </a:rPr>
              <a:t>“The 5G economy: how 5G technology will contribute to the global economy,” IHS </a:t>
            </a:r>
            <a:r>
              <a:rPr lang="en-US" sz="1000" i="1" dirty="0" err="1">
                <a:solidFill>
                  <a:schemeClr val="tx1">
                    <a:lumMod val="65000"/>
                    <a:lumOff val="35000"/>
                  </a:schemeClr>
                </a:solidFill>
                <a:latin typeface="+mn-lt"/>
              </a:rPr>
              <a:t>Markit</a:t>
            </a:r>
            <a:r>
              <a:rPr lang="en-US" sz="1000" i="1" dirty="0">
                <a:solidFill>
                  <a:schemeClr val="tx1">
                    <a:lumMod val="65000"/>
                    <a:lumOff val="35000"/>
                  </a:schemeClr>
                </a:solidFill>
                <a:latin typeface="+mn-lt"/>
              </a:rPr>
              <a:t>, January </a:t>
            </a:r>
            <a:r>
              <a:rPr lang="en-US" sz="1000" i="1" dirty="0" smtClean="0">
                <a:solidFill>
                  <a:schemeClr val="tx1">
                    <a:lumMod val="65000"/>
                    <a:lumOff val="35000"/>
                  </a:schemeClr>
                </a:solidFill>
                <a:latin typeface="+mn-lt"/>
              </a:rPr>
              <a:t>2017.</a:t>
            </a:r>
            <a:endParaRPr lang="en-US" sz="1000" i="1" dirty="0">
              <a:solidFill>
                <a:schemeClr val="tx1">
                  <a:lumMod val="65000"/>
                  <a:lumOff val="35000"/>
                </a:schemeClr>
              </a:solidFill>
              <a:latin typeface="+mn-lt"/>
            </a:endParaRPr>
          </a:p>
        </p:txBody>
      </p:sp>
    </p:spTree>
    <p:extLst>
      <p:ext uri="{BB962C8B-B14F-4D97-AF65-F5344CB8AC3E}">
        <p14:creationId xmlns:p14="http://schemas.microsoft.com/office/powerpoint/2010/main" val="215671192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41839" y="4541521"/>
            <a:ext cx="886968" cy="886968"/>
          </a:xfrm>
          <a:prstGeom prst="rect">
            <a:avLst/>
          </a:prstGeom>
        </p:spPr>
      </p:pic>
      <p:sp>
        <p:nvSpPr>
          <p:cNvPr id="7171" name="TextBox 12"/>
          <p:cNvSpPr txBox="1">
            <a:spLocks noChangeArrowheads="1"/>
          </p:cNvSpPr>
          <p:nvPr/>
        </p:nvSpPr>
        <p:spPr bwMode="auto">
          <a:xfrm>
            <a:off x="8302273" y="233363"/>
            <a:ext cx="824265" cy="230832"/>
          </a:xfrm>
          <a:prstGeom prst="rect">
            <a:avLst/>
          </a:prstGeom>
          <a:noFill/>
          <a:ln>
            <a:noFill/>
          </a:ln>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Georgia" panose="02040502050405020303" pitchFamily="18" charset="0"/>
                <a:ea typeface="MS PGothic" panose="020B0600070205080204" pitchFamily="34" charset="-128"/>
              </a:defRPr>
            </a:lvl1pPr>
            <a:lvl2pPr marL="742950" indent="-285750">
              <a:lnSpc>
                <a:spcPct val="90000"/>
              </a:lnSpc>
              <a:spcBef>
                <a:spcPts val="500"/>
              </a:spcBef>
              <a:buFont typeface="Arial" panose="020B0604020202020204" pitchFamily="34" charset="0"/>
              <a:buChar char="•"/>
              <a:defRPr sz="2400">
                <a:solidFill>
                  <a:schemeClr val="tx1"/>
                </a:solidFill>
                <a:latin typeface="Georgia" panose="02040502050405020303" pitchFamily="18" charset="0"/>
                <a:ea typeface="MS PGothic" panose="020B0600070205080204" pitchFamily="34" charset="-128"/>
              </a:defRPr>
            </a:lvl2pPr>
            <a:lvl3pPr marL="1143000" indent="-228600">
              <a:lnSpc>
                <a:spcPct val="90000"/>
              </a:lnSpc>
              <a:spcBef>
                <a:spcPts val="500"/>
              </a:spcBef>
              <a:buFont typeface="Arial" panose="020B0604020202020204" pitchFamily="34" charset="0"/>
              <a:buChar char="•"/>
              <a:defRPr sz="2000">
                <a:solidFill>
                  <a:schemeClr val="tx1"/>
                </a:solidFill>
                <a:latin typeface="Georgia" panose="02040502050405020303" pitchFamily="18" charset="0"/>
                <a:ea typeface="MS PGothic" panose="020B0600070205080204" pitchFamily="34" charset="-128"/>
              </a:defRPr>
            </a:lvl3pPr>
            <a:lvl4pPr marL="1600200" indent="-228600">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4pPr>
            <a:lvl5pPr marL="2057400" indent="-228600">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9pPr>
          </a:lstStyle>
          <a:p>
            <a:pPr algn="r" eaLnBrk="1" hangingPunct="1">
              <a:lnSpc>
                <a:spcPct val="100000"/>
              </a:lnSpc>
              <a:spcBef>
                <a:spcPct val="0"/>
              </a:spcBef>
              <a:buFontTx/>
              <a:buNone/>
              <a:defRPr/>
            </a:pPr>
            <a:r>
              <a:rPr lang="en-US" altLang="en-US" sz="900" dirty="0" smtClean="0">
                <a:solidFill>
                  <a:schemeClr val="bg2">
                    <a:lumMod val="25000"/>
                  </a:schemeClr>
                </a:solidFill>
                <a:cs typeface="+mn-cs"/>
              </a:rPr>
              <a:t>5G REPORT</a:t>
            </a:r>
          </a:p>
        </p:txBody>
      </p:sp>
      <p:sp>
        <p:nvSpPr>
          <p:cNvPr id="21" name="Rectangle 20"/>
          <p:cNvSpPr/>
          <p:nvPr/>
        </p:nvSpPr>
        <p:spPr>
          <a:xfrm>
            <a:off x="0" y="457200"/>
            <a:ext cx="9144000" cy="46038"/>
          </a:xfrm>
          <a:prstGeom prst="rect">
            <a:avLst/>
          </a:prstGeom>
          <a:solidFill>
            <a:schemeClr val="bg1">
              <a:lumMod val="50000"/>
            </a:schemeClr>
          </a:solidFill>
          <a:ln w="12700">
            <a:noFill/>
          </a:ln>
          <a:effectLst/>
        </p:spPr>
        <p:style>
          <a:lnRef idx="2">
            <a:schemeClr val="accent1"/>
          </a:lnRef>
          <a:fillRef idx="0">
            <a:schemeClr val="accent1"/>
          </a:fillRef>
          <a:effectRef idx="1">
            <a:schemeClr val="accent1"/>
          </a:effectRef>
          <a:fontRef idx="minor">
            <a:schemeClr val="tx1"/>
          </a:fontRef>
        </p:style>
        <p:txBody>
          <a:bodyPr anchor="ctr"/>
          <a:lstStyle/>
          <a:p>
            <a:pPr algn="ctr" eaLnBrk="1" fontAlgn="auto" hangingPunct="1">
              <a:spcBef>
                <a:spcPts val="0"/>
              </a:spcBef>
              <a:spcAft>
                <a:spcPts val="0"/>
              </a:spcAft>
              <a:defRPr/>
            </a:pPr>
            <a:endParaRPr lang="en-US" sz="2400" b="1" dirty="0">
              <a:solidFill>
                <a:schemeClr val="bg1"/>
              </a:solidFill>
              <a:latin typeface="FreightSans Pro Book" pitchFamily="50" charset="0"/>
            </a:endParaRPr>
          </a:p>
        </p:txBody>
      </p:sp>
      <p:sp>
        <p:nvSpPr>
          <p:cNvPr id="11267" name="Slide Number Placeholder 7168"/>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charset="0"/>
              <a:buChar char="•"/>
              <a:defRPr sz="2800">
                <a:solidFill>
                  <a:schemeClr val="tx1"/>
                </a:solidFill>
                <a:latin typeface="Georgia" charset="0"/>
                <a:ea typeface="ＭＳ Ｐゴシック" charset="-128"/>
                <a:cs typeface="MS PGothic" charset="-128"/>
              </a:defRPr>
            </a:lvl1pPr>
            <a:lvl2pPr marL="742950" indent="-285750">
              <a:lnSpc>
                <a:spcPct val="90000"/>
              </a:lnSpc>
              <a:spcBef>
                <a:spcPts val="500"/>
              </a:spcBef>
              <a:buFont typeface="Arial" charset="0"/>
              <a:buChar char="•"/>
              <a:defRPr sz="2400">
                <a:solidFill>
                  <a:schemeClr val="tx1"/>
                </a:solidFill>
                <a:latin typeface="Georgia" charset="0"/>
                <a:ea typeface="ＭＳ Ｐゴシック" charset="-128"/>
                <a:cs typeface="MS PGothic" charset="-128"/>
              </a:defRPr>
            </a:lvl2pPr>
            <a:lvl3pPr marL="1143000" indent="-228600">
              <a:lnSpc>
                <a:spcPct val="90000"/>
              </a:lnSpc>
              <a:spcBef>
                <a:spcPts val="500"/>
              </a:spcBef>
              <a:buFont typeface="Arial" charset="0"/>
              <a:buChar char="•"/>
              <a:defRPr sz="2000">
                <a:solidFill>
                  <a:schemeClr val="tx1"/>
                </a:solidFill>
                <a:latin typeface="Georgia" charset="0"/>
                <a:ea typeface="ＭＳ Ｐゴシック" charset="-128"/>
                <a:cs typeface="MS PGothic" charset="-128"/>
              </a:defRPr>
            </a:lvl3pPr>
            <a:lvl4pPr marL="1600200" indent="-228600">
              <a:lnSpc>
                <a:spcPct val="90000"/>
              </a:lnSpc>
              <a:spcBef>
                <a:spcPts val="500"/>
              </a:spcBef>
              <a:buFont typeface="Arial" charset="0"/>
              <a:buChar char="•"/>
              <a:defRPr>
                <a:solidFill>
                  <a:schemeClr val="tx1"/>
                </a:solidFill>
                <a:latin typeface="Georgia" charset="0"/>
                <a:ea typeface="ＭＳ Ｐゴシック" charset="-128"/>
                <a:cs typeface="MS PGothic" charset="-128"/>
              </a:defRPr>
            </a:lvl4pPr>
            <a:lvl5pPr marL="2057400" indent="-228600">
              <a:lnSpc>
                <a:spcPct val="90000"/>
              </a:lnSpc>
              <a:spcBef>
                <a:spcPts val="500"/>
              </a:spcBef>
              <a:buFont typeface="Arial" charset="0"/>
              <a:buChar char="•"/>
              <a:defRPr>
                <a:solidFill>
                  <a:schemeClr val="tx1"/>
                </a:solidFill>
                <a:latin typeface="Georgia" charset="0"/>
                <a:ea typeface="ＭＳ Ｐゴシック" charset="-128"/>
                <a:cs typeface="MS PGothic" charset="-128"/>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Georgia" charset="0"/>
                <a:ea typeface="ＭＳ Ｐゴシック" charset="-128"/>
                <a:cs typeface="MS PGothic" charset="-128"/>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Georgia" charset="0"/>
                <a:ea typeface="ＭＳ Ｐゴシック" charset="-128"/>
                <a:cs typeface="MS PGothic" charset="-128"/>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Georgia" charset="0"/>
                <a:ea typeface="ＭＳ Ｐゴシック" charset="-128"/>
                <a:cs typeface="MS PGothic" charset="-128"/>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Georgia" charset="0"/>
                <a:ea typeface="ＭＳ Ｐゴシック" charset="-128"/>
                <a:cs typeface="MS PGothic" charset="-128"/>
              </a:defRPr>
            </a:lvl9pPr>
          </a:lstStyle>
          <a:p>
            <a:pPr>
              <a:lnSpc>
                <a:spcPct val="100000"/>
              </a:lnSpc>
              <a:spcBef>
                <a:spcPct val="0"/>
              </a:spcBef>
              <a:buFontTx/>
              <a:buNone/>
            </a:pPr>
            <a:fld id="{8186496D-4107-6A44-8398-43406D7B8E6D}" type="slidenum">
              <a:rPr lang="en-US" altLang="en-US" sz="1000">
                <a:solidFill>
                  <a:srgbClr val="3B3838"/>
                </a:solidFill>
                <a:latin typeface="Calibri Light" charset="0"/>
              </a:rPr>
              <a:pPr>
                <a:lnSpc>
                  <a:spcPct val="100000"/>
                </a:lnSpc>
                <a:spcBef>
                  <a:spcPct val="0"/>
                </a:spcBef>
                <a:buFontTx/>
                <a:buNone/>
              </a:pPr>
              <a:t>15</a:t>
            </a:fld>
            <a:endParaRPr lang="en-US" altLang="en-US" sz="1000">
              <a:solidFill>
                <a:srgbClr val="3B3838"/>
              </a:solidFill>
              <a:latin typeface="Calibri Light" charset="0"/>
            </a:endParaRPr>
          </a:p>
        </p:txBody>
      </p:sp>
      <p:sp>
        <p:nvSpPr>
          <p:cNvPr id="11268" name="Title 1"/>
          <p:cNvSpPr>
            <a:spLocks noGrp="1"/>
          </p:cNvSpPr>
          <p:nvPr>
            <p:ph type="title"/>
          </p:nvPr>
        </p:nvSpPr>
        <p:spPr/>
        <p:txBody>
          <a:bodyPr/>
          <a:lstStyle/>
          <a:p>
            <a:r>
              <a:rPr lang="en-US" altLang="en-US" dirty="0" smtClean="0">
                <a:latin typeface="Georgia" charset="0"/>
                <a:ea typeface="ＭＳ Ｐゴシック" charset="-128"/>
                <a:cs typeface="MS PGothic" charset="-128"/>
              </a:rPr>
              <a:t>More than ever, policy will need to keep pace with technology when 5G is implemented</a:t>
            </a:r>
            <a:endParaRPr lang="en-US" altLang="en-US" dirty="0">
              <a:latin typeface="Georgia" charset="0"/>
              <a:ea typeface="ＭＳ Ｐゴシック" charset="-128"/>
              <a:cs typeface="MS PGothic" charset="-128"/>
            </a:endParaRPr>
          </a:p>
        </p:txBody>
      </p:sp>
      <p:sp>
        <p:nvSpPr>
          <p:cNvPr id="77" name="Rectangle 14"/>
          <p:cNvSpPr>
            <a:spLocks noChangeArrowheads="1"/>
          </p:cNvSpPr>
          <p:nvPr/>
        </p:nvSpPr>
        <p:spPr bwMode="auto">
          <a:xfrm>
            <a:off x="419100" y="1500188"/>
            <a:ext cx="8229600" cy="339725"/>
          </a:xfrm>
          <a:prstGeom prst="rect">
            <a:avLst/>
          </a:prstGeom>
          <a:noFill/>
          <a:ln>
            <a:noFill/>
          </a:ln>
          <a:extLst/>
        </p:spPr>
        <p:txBody>
          <a:bodyPr>
            <a:spAutoFit/>
          </a:bodyPr>
          <a:lstStyle>
            <a:lvl1pPr defTabSz="811213">
              <a:lnSpc>
                <a:spcPct val="90000"/>
              </a:lnSpc>
              <a:spcBef>
                <a:spcPts val="1000"/>
              </a:spcBef>
              <a:buFont typeface="Arial" panose="020B0604020202020204" pitchFamily="34" charset="0"/>
              <a:buChar char="•"/>
              <a:defRPr sz="2800">
                <a:solidFill>
                  <a:schemeClr val="tx1"/>
                </a:solidFill>
                <a:latin typeface="Georgia" panose="02040502050405020303" pitchFamily="18" charset="0"/>
                <a:ea typeface="ＭＳ Ｐゴシック" panose="020B0600070205080204" pitchFamily="34" charset="-128"/>
              </a:defRPr>
            </a:lvl1pPr>
            <a:lvl2pPr marL="742950" indent="-285750" defTabSz="811213">
              <a:lnSpc>
                <a:spcPct val="90000"/>
              </a:lnSpc>
              <a:spcBef>
                <a:spcPts val="500"/>
              </a:spcBef>
              <a:buFont typeface="Arial" panose="020B0604020202020204" pitchFamily="34" charset="0"/>
              <a:buChar char="•"/>
              <a:defRPr sz="2400">
                <a:solidFill>
                  <a:schemeClr val="tx1"/>
                </a:solidFill>
                <a:latin typeface="Georgia" panose="02040502050405020303" pitchFamily="18" charset="0"/>
                <a:ea typeface="ＭＳ Ｐゴシック" panose="020B0600070205080204" pitchFamily="34" charset="-128"/>
              </a:defRPr>
            </a:lvl2pPr>
            <a:lvl3pPr marL="1143000" indent="-228600" defTabSz="811213">
              <a:lnSpc>
                <a:spcPct val="90000"/>
              </a:lnSpc>
              <a:spcBef>
                <a:spcPts val="500"/>
              </a:spcBef>
              <a:buFont typeface="Arial" panose="020B0604020202020204" pitchFamily="34" charset="0"/>
              <a:buChar char="•"/>
              <a:defRPr sz="2000">
                <a:solidFill>
                  <a:schemeClr val="tx1"/>
                </a:solidFill>
                <a:latin typeface="Georgia" panose="02040502050405020303" pitchFamily="18" charset="0"/>
                <a:ea typeface="ＭＳ Ｐゴシック" panose="020B0600070205080204" pitchFamily="34" charset="-128"/>
              </a:defRPr>
            </a:lvl3pPr>
            <a:lvl4pPr marL="1600200" indent="-228600" defTabSz="811213">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4pPr>
            <a:lvl5pPr marL="2057400" indent="-228600" defTabSz="811213">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5pPr>
            <a:lvl6pPr marL="25146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6pPr>
            <a:lvl7pPr marL="29718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7pPr>
            <a:lvl8pPr marL="34290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8pPr>
            <a:lvl9pPr marL="38862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9pPr>
          </a:lstStyle>
          <a:p>
            <a:pPr>
              <a:lnSpc>
                <a:spcPct val="100000"/>
              </a:lnSpc>
              <a:spcBef>
                <a:spcPct val="0"/>
              </a:spcBef>
              <a:buFontTx/>
              <a:buNone/>
              <a:defRPr/>
            </a:pPr>
            <a:r>
              <a:rPr lang="en-US" altLang="en-US" sz="1600" b="1" dirty="0" smtClean="0">
                <a:solidFill>
                  <a:srgbClr val="7F7F7F"/>
                </a:solidFill>
                <a:latin typeface="+mj-lt"/>
                <a:cs typeface="+mn-cs"/>
              </a:rPr>
              <a:t>Policymaking and regulatory implications</a:t>
            </a:r>
          </a:p>
        </p:txBody>
      </p:sp>
      <p:sp>
        <p:nvSpPr>
          <p:cNvPr id="78" name="Rectangle 77"/>
          <p:cNvSpPr/>
          <p:nvPr/>
        </p:nvSpPr>
        <p:spPr>
          <a:xfrm>
            <a:off x="501650" y="1948489"/>
            <a:ext cx="8147050" cy="11033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a:spcAft>
                <a:spcPts val="50"/>
              </a:spcAft>
              <a:defRPr/>
            </a:pPr>
            <a:r>
              <a:rPr lang="en-US" sz="1100" b="1" dirty="0" smtClean="0">
                <a:solidFill>
                  <a:schemeClr val="tx1"/>
                </a:solidFill>
                <a:latin typeface="+mj-lt"/>
              </a:rPr>
              <a:t>Public policy with 5G</a:t>
            </a:r>
            <a:endParaRPr lang="en-US" sz="1100" b="1" dirty="0">
              <a:solidFill>
                <a:schemeClr val="tx1"/>
              </a:solidFill>
              <a:latin typeface="+mj-lt"/>
            </a:endParaRPr>
          </a:p>
          <a:p>
            <a:pPr marL="171450" indent="-171450">
              <a:buFont typeface="Arial" panose="020B0604020202020204" pitchFamily="34" charset="0"/>
              <a:buChar char="•"/>
              <a:defRPr/>
            </a:pPr>
            <a:r>
              <a:rPr lang="en-US" sz="1100" dirty="0" smtClean="0">
                <a:solidFill>
                  <a:schemeClr val="tx1"/>
                </a:solidFill>
              </a:rPr>
              <a:t>Because of the likely ubiquity of 5G in everyday life and every industry, the burden of government on national, state and local levels to regulate the technology and keep pace with innovation grows greater </a:t>
            </a:r>
          </a:p>
          <a:p>
            <a:pPr marL="171450" indent="-171450">
              <a:buFont typeface="Arial" panose="020B0604020202020204" pitchFamily="34" charset="0"/>
              <a:buChar char="•"/>
              <a:defRPr/>
            </a:pPr>
            <a:r>
              <a:rPr lang="en-US" sz="1100" dirty="0" smtClean="0">
                <a:solidFill>
                  <a:schemeClr val="tx1"/>
                </a:solidFill>
              </a:rPr>
              <a:t>Additionally, 5G is likely to disrupt existing business models (ex: how 4G services such as </a:t>
            </a:r>
            <a:r>
              <a:rPr lang="en-US" sz="1100" dirty="0" err="1" smtClean="0">
                <a:solidFill>
                  <a:schemeClr val="tx1"/>
                </a:solidFill>
              </a:rPr>
              <a:t>Uber</a:t>
            </a:r>
            <a:r>
              <a:rPr lang="en-US" sz="1100" dirty="0" smtClean="0">
                <a:solidFill>
                  <a:schemeClr val="tx1"/>
                </a:solidFill>
              </a:rPr>
              <a:t> and </a:t>
            </a:r>
            <a:r>
              <a:rPr lang="en-US" sz="1100" dirty="0" err="1" smtClean="0">
                <a:solidFill>
                  <a:schemeClr val="tx1"/>
                </a:solidFill>
              </a:rPr>
              <a:t>Airbnb</a:t>
            </a:r>
            <a:r>
              <a:rPr lang="en-US" sz="1100" dirty="0" smtClean="0">
                <a:solidFill>
                  <a:schemeClr val="tx1"/>
                </a:solidFill>
              </a:rPr>
              <a:t> popularized the “sharing economy”), leaving policymakers to address these </a:t>
            </a:r>
            <a:r>
              <a:rPr lang="en-US" sz="1100" dirty="0" smtClean="0">
                <a:solidFill>
                  <a:schemeClr val="tx1"/>
                </a:solidFill>
              </a:rPr>
              <a:t>changes</a:t>
            </a:r>
            <a:endParaRPr lang="en-US" sz="1100" dirty="0" smtClean="0">
              <a:solidFill>
                <a:schemeClr val="tx1"/>
              </a:solidFill>
            </a:endParaRPr>
          </a:p>
          <a:p>
            <a:pPr marL="171450" indent="-171450">
              <a:buFont typeface="Arial" panose="020B0604020202020204" pitchFamily="34" charset="0"/>
              <a:buChar char="•"/>
              <a:defRPr/>
            </a:pPr>
            <a:r>
              <a:rPr lang="en-US" sz="1100" dirty="0" smtClean="0">
                <a:solidFill>
                  <a:schemeClr val="tx1"/>
                </a:solidFill>
              </a:rPr>
              <a:t>Fields policy will most likely need to address:</a:t>
            </a:r>
          </a:p>
          <a:p>
            <a:pPr marL="628650" lvl="1" indent="-171450">
              <a:buFont typeface="Arial" panose="020B0604020202020204" pitchFamily="34" charset="0"/>
              <a:buChar char="•"/>
              <a:defRPr/>
            </a:pPr>
            <a:r>
              <a:rPr lang="en-US" sz="1100" dirty="0" smtClean="0">
                <a:solidFill>
                  <a:schemeClr val="tx1"/>
                </a:solidFill>
              </a:rPr>
              <a:t>Public safety</a:t>
            </a:r>
          </a:p>
          <a:p>
            <a:pPr marL="628650" lvl="1" indent="-171450">
              <a:buFont typeface="Arial" panose="020B0604020202020204" pitchFamily="34" charset="0"/>
              <a:buChar char="•"/>
              <a:defRPr/>
            </a:pPr>
            <a:r>
              <a:rPr lang="en-US" sz="1100" dirty="0" smtClean="0">
                <a:solidFill>
                  <a:schemeClr val="tx1"/>
                </a:solidFill>
              </a:rPr>
              <a:t>Cybersecurity</a:t>
            </a:r>
          </a:p>
          <a:p>
            <a:pPr marL="628650" lvl="1" indent="-171450">
              <a:buFont typeface="Arial" panose="020B0604020202020204" pitchFamily="34" charset="0"/>
              <a:buChar char="•"/>
              <a:defRPr/>
            </a:pPr>
            <a:r>
              <a:rPr lang="en-US" sz="1100" dirty="0" smtClean="0">
                <a:solidFill>
                  <a:schemeClr val="tx1"/>
                </a:solidFill>
              </a:rPr>
              <a:t>Privacy</a:t>
            </a:r>
          </a:p>
          <a:p>
            <a:pPr marL="628650" lvl="1" indent="-171450">
              <a:buFont typeface="Arial" panose="020B0604020202020204" pitchFamily="34" charset="0"/>
              <a:buChar char="•"/>
              <a:defRPr/>
            </a:pPr>
            <a:r>
              <a:rPr lang="en-US" sz="1100" dirty="0" smtClean="0">
                <a:solidFill>
                  <a:schemeClr val="tx1"/>
                </a:solidFill>
              </a:rPr>
              <a:t>Public infrastructure</a:t>
            </a:r>
          </a:p>
          <a:p>
            <a:pPr marL="628650" lvl="1" indent="-171450">
              <a:buFont typeface="Arial" panose="020B0604020202020204" pitchFamily="34" charset="0"/>
              <a:buChar char="•"/>
              <a:defRPr/>
            </a:pPr>
            <a:r>
              <a:rPr lang="en-US" sz="1100" dirty="0" smtClean="0">
                <a:solidFill>
                  <a:schemeClr val="tx1"/>
                </a:solidFill>
              </a:rPr>
              <a:t>Healthcare</a:t>
            </a:r>
          </a:p>
          <a:p>
            <a:pPr marL="628650" lvl="1" indent="-171450">
              <a:buFont typeface="Arial" panose="020B0604020202020204" pitchFamily="34" charset="0"/>
              <a:buChar char="•"/>
              <a:defRPr/>
            </a:pPr>
            <a:r>
              <a:rPr lang="en-US" sz="1100" dirty="0" smtClean="0">
                <a:solidFill>
                  <a:schemeClr val="tx1"/>
                </a:solidFill>
              </a:rPr>
              <a:t>Spectrum licensing and permitting</a:t>
            </a:r>
          </a:p>
          <a:p>
            <a:pPr marL="628650" lvl="1" indent="-171450">
              <a:buFont typeface="Arial" panose="020B0604020202020204" pitchFamily="34" charset="0"/>
              <a:buChar char="•"/>
              <a:defRPr/>
            </a:pPr>
            <a:r>
              <a:rPr lang="en-US" sz="1100" dirty="0" smtClean="0">
                <a:solidFill>
                  <a:schemeClr val="tx1"/>
                </a:solidFill>
              </a:rPr>
              <a:t>Education, training and development</a:t>
            </a:r>
          </a:p>
          <a:p>
            <a:pPr marL="171450" indent="-171450">
              <a:buFont typeface="Arial" panose="020B0604020202020204" pitchFamily="34" charset="0"/>
              <a:buChar char="•"/>
              <a:defRPr/>
            </a:pPr>
            <a:endParaRPr lang="en-US" sz="1100" b="1" dirty="0">
              <a:solidFill>
                <a:schemeClr val="tx1"/>
              </a:solidFill>
              <a:latin typeface="+mj-lt"/>
            </a:endParaRPr>
          </a:p>
          <a:p>
            <a:pPr>
              <a:defRPr/>
            </a:pPr>
            <a:r>
              <a:rPr lang="en-US" sz="1100" b="1" dirty="0" smtClean="0">
                <a:solidFill>
                  <a:schemeClr val="tx1"/>
                </a:solidFill>
                <a:latin typeface="+mj-lt"/>
              </a:rPr>
              <a:t>Three broader focuses for policymakers:</a:t>
            </a:r>
          </a:p>
          <a:p>
            <a:pPr marL="628650" lvl="1" indent="-171450">
              <a:buFont typeface="Arial" panose="020B0604020202020204" pitchFamily="34" charset="0"/>
              <a:buChar char="•"/>
              <a:defRPr/>
            </a:pPr>
            <a:endParaRPr lang="en-US" sz="1100" dirty="0">
              <a:solidFill>
                <a:schemeClr val="tx1"/>
              </a:solidFill>
            </a:endParaRPr>
          </a:p>
        </p:txBody>
      </p:sp>
      <p:sp>
        <p:nvSpPr>
          <p:cNvPr id="15" name="Content Placeholder 17"/>
          <p:cNvSpPr txBox="1">
            <a:spLocks/>
          </p:cNvSpPr>
          <p:nvPr/>
        </p:nvSpPr>
        <p:spPr bwMode="auto">
          <a:xfrm>
            <a:off x="0" y="6626225"/>
            <a:ext cx="4572000" cy="231775"/>
          </a:xfrm>
          <a:prstGeom prst="rect">
            <a:avLst/>
          </a:prstGeom>
          <a:noFill/>
          <a:ln>
            <a:noFill/>
          </a:ln>
          <a:extLst/>
        </p:spPr>
        <p:txBody>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Georgia" panose="02040502050405020303" pitchFamily="18" charset="0"/>
                <a:ea typeface="ＭＳ Ｐゴシック" panose="020B0600070205080204" pitchFamily="34" charset="-128"/>
                <a:cs typeface="ＭＳ Ｐゴシック"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Georgia" panose="02040502050405020303" pitchFamily="18" charset="0"/>
                <a:ea typeface="ＭＳ Ｐゴシック" panose="020B0600070205080204" pitchFamily="34" charset="-128"/>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Georgia" panose="02040502050405020303" pitchFamily="18" charset="0"/>
                <a:ea typeface="ＭＳ Ｐゴシック" panose="020B0600070205080204" pitchFamily="34" charset="-128"/>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ＭＳ Ｐゴシック" panose="020B0600070205080204" pitchFamily="34" charset="-128"/>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ＭＳ Ｐゴシック" panose="020B0600070205080204" pitchFamily="34"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defRPr/>
            </a:pPr>
            <a:r>
              <a:rPr lang="en-US" sz="1000" dirty="0" smtClean="0">
                <a:solidFill>
                  <a:schemeClr val="tx1">
                    <a:lumMod val="65000"/>
                    <a:lumOff val="35000"/>
                  </a:schemeClr>
                </a:solidFill>
                <a:latin typeface="+mn-lt"/>
                <a:ea typeface="MS PGothic" panose="020B0600070205080204" pitchFamily="34" charset="-128"/>
              </a:rPr>
              <a:t>March 14, 2017  |  Yanni Chen</a:t>
            </a:r>
            <a:endParaRPr lang="en-US" sz="1000" dirty="0">
              <a:solidFill>
                <a:schemeClr val="tx1">
                  <a:lumMod val="65000"/>
                  <a:lumOff val="35000"/>
                </a:schemeClr>
              </a:solidFill>
              <a:latin typeface="+mn-lt"/>
              <a:ea typeface="MS PGothic" panose="020B0600070205080204" pitchFamily="34" charset="-128"/>
            </a:endParaRPr>
          </a:p>
        </p:txBody>
      </p:sp>
      <p:pic>
        <p:nvPicPr>
          <p:cNvPr id="11277" name="Picture 16" descr="NationalJournal_LC (1).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17475" y="215900"/>
            <a:ext cx="344805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008370" y="4540782"/>
            <a:ext cx="885371" cy="885371"/>
          </a:xfrm>
          <a:prstGeom prst="rect">
            <a:avLst/>
          </a:prstGeom>
        </p:spPr>
      </p:pic>
      <p:sp>
        <p:nvSpPr>
          <p:cNvPr id="19" name="Text Placeholder 18"/>
          <p:cNvSpPr txBox="1">
            <a:spLocks/>
          </p:cNvSpPr>
          <p:nvPr/>
        </p:nvSpPr>
        <p:spPr bwMode="auto">
          <a:xfrm>
            <a:off x="0" y="6360691"/>
            <a:ext cx="9144000" cy="221083"/>
          </a:xfrm>
          <a:prstGeom prst="rect">
            <a:avLst/>
          </a:prstGeom>
          <a:solidFill>
            <a:schemeClr val="bg1"/>
          </a:solidFill>
          <a:ln>
            <a:noFill/>
          </a:ln>
          <a:extLst/>
        </p:spPr>
        <p:txBody>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Georgia" panose="02040502050405020303" pitchFamily="18" charset="0"/>
                <a:ea typeface="MS PGothic" panose="020B0600070205080204" pitchFamily="34" charset="-128"/>
                <a:cs typeface="ＭＳ Ｐゴシック"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Georgia" panose="02040502050405020303" pitchFamily="18" charset="0"/>
                <a:ea typeface="MS PGothic" panose="020B0600070205080204" pitchFamily="34" charset="-128"/>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Georgia" panose="02040502050405020303" pitchFamily="18" charset="0"/>
                <a:ea typeface="MS PGothic" panose="020B0600070205080204" pitchFamily="34" charset="-128"/>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None/>
              <a:defRPr/>
            </a:pPr>
            <a:r>
              <a:rPr lang="en-US" sz="1000" i="1" dirty="0" smtClean="0">
                <a:solidFill>
                  <a:schemeClr val="tx1">
                    <a:lumMod val="65000"/>
                    <a:lumOff val="35000"/>
                  </a:schemeClr>
                </a:solidFill>
                <a:latin typeface="+mn-lt"/>
              </a:rPr>
              <a:t>Source: </a:t>
            </a:r>
            <a:r>
              <a:rPr lang="en-US" sz="1000" i="1" dirty="0">
                <a:solidFill>
                  <a:schemeClr val="tx1">
                    <a:lumMod val="65000"/>
                    <a:lumOff val="35000"/>
                  </a:schemeClr>
                </a:solidFill>
                <a:latin typeface="+mn-lt"/>
              </a:rPr>
              <a:t>“The 5G economy: how 5G technology will contribute to the global economy,” IHS </a:t>
            </a:r>
            <a:r>
              <a:rPr lang="en-US" sz="1000" i="1" dirty="0" err="1">
                <a:solidFill>
                  <a:schemeClr val="tx1">
                    <a:lumMod val="65000"/>
                    <a:lumOff val="35000"/>
                  </a:schemeClr>
                </a:solidFill>
                <a:latin typeface="+mn-lt"/>
              </a:rPr>
              <a:t>Markit</a:t>
            </a:r>
            <a:r>
              <a:rPr lang="en-US" sz="1000" i="1" dirty="0">
                <a:solidFill>
                  <a:schemeClr val="tx1">
                    <a:lumMod val="65000"/>
                    <a:lumOff val="35000"/>
                  </a:schemeClr>
                </a:solidFill>
                <a:latin typeface="+mn-lt"/>
              </a:rPr>
              <a:t>, January </a:t>
            </a:r>
            <a:r>
              <a:rPr lang="en-US" sz="1000" i="1" dirty="0" smtClean="0">
                <a:solidFill>
                  <a:schemeClr val="tx1">
                    <a:lumMod val="65000"/>
                    <a:lumOff val="35000"/>
                  </a:schemeClr>
                </a:solidFill>
                <a:latin typeface="+mn-lt"/>
              </a:rPr>
              <a:t>2017.</a:t>
            </a:r>
            <a:endParaRPr lang="en-US" sz="1000" i="1" dirty="0">
              <a:solidFill>
                <a:schemeClr val="tx1">
                  <a:lumMod val="65000"/>
                  <a:lumOff val="35000"/>
                </a:schemeClr>
              </a:solidFill>
              <a:latin typeface="+mn-lt"/>
            </a:endParaRPr>
          </a:p>
        </p:txBody>
      </p:sp>
      <p:sp>
        <p:nvSpPr>
          <p:cNvPr id="20" name="Rectangle 19"/>
          <p:cNvSpPr/>
          <p:nvPr/>
        </p:nvSpPr>
        <p:spPr>
          <a:xfrm>
            <a:off x="501650" y="5468543"/>
            <a:ext cx="2167346" cy="735392"/>
          </a:xfrm>
          <a:prstGeom prst="rect">
            <a:avLst/>
          </a:prstGeom>
          <a:solidFill>
            <a:srgbClr val="E8DCBC"/>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a:defRPr/>
            </a:pPr>
            <a:r>
              <a:rPr lang="en-US" sz="1100" dirty="0" smtClean="0">
                <a:solidFill>
                  <a:schemeClr val="tx1"/>
                </a:solidFill>
              </a:rPr>
              <a:t>Encourage public and private cooperation when developing 5G standards</a:t>
            </a:r>
            <a:endParaRPr lang="en-US" sz="1100" dirty="0">
              <a:solidFill>
                <a:schemeClr val="tx1"/>
              </a:solidFill>
            </a:endParaRPr>
          </a:p>
        </p:txBody>
      </p:sp>
      <p:sp>
        <p:nvSpPr>
          <p:cNvPr id="22" name="Rectangle 21"/>
          <p:cNvSpPr/>
          <p:nvPr/>
        </p:nvSpPr>
        <p:spPr>
          <a:xfrm>
            <a:off x="3363027" y="5468543"/>
            <a:ext cx="2167346" cy="735392"/>
          </a:xfrm>
          <a:prstGeom prst="rect">
            <a:avLst/>
          </a:prstGeom>
          <a:solidFill>
            <a:srgbClr val="E8DCBC"/>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a:defRPr/>
            </a:pPr>
            <a:r>
              <a:rPr lang="en-US" sz="1100" dirty="0" smtClean="0">
                <a:solidFill>
                  <a:schemeClr val="tx1"/>
                </a:solidFill>
              </a:rPr>
              <a:t>Ensure adequate intellectual property protection for standardized technology</a:t>
            </a:r>
            <a:endParaRPr lang="en-US" sz="1100" b="1" dirty="0">
              <a:solidFill>
                <a:schemeClr val="tx1"/>
              </a:solidFill>
            </a:endParaRPr>
          </a:p>
        </p:txBody>
      </p:sp>
      <p:sp>
        <p:nvSpPr>
          <p:cNvPr id="23" name="Rectangle 22"/>
          <p:cNvSpPr/>
          <p:nvPr/>
        </p:nvSpPr>
        <p:spPr>
          <a:xfrm>
            <a:off x="6367382" y="5468543"/>
            <a:ext cx="2167346" cy="735392"/>
          </a:xfrm>
          <a:prstGeom prst="rect">
            <a:avLst/>
          </a:prstGeom>
          <a:solidFill>
            <a:srgbClr val="E8DCBC"/>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a:defRPr/>
            </a:pPr>
            <a:r>
              <a:rPr lang="en-US" sz="1100" dirty="0" smtClean="0">
                <a:solidFill>
                  <a:schemeClr val="tx1"/>
                </a:solidFill>
              </a:rPr>
              <a:t>Enable </a:t>
            </a:r>
            <a:r>
              <a:rPr lang="en-US" sz="1100" dirty="0" smtClean="0">
                <a:solidFill>
                  <a:schemeClr val="tx1"/>
                </a:solidFill>
              </a:rPr>
              <a:t>firms to take risks, make long-term </a:t>
            </a:r>
            <a:r>
              <a:rPr lang="en-US" sz="1100" dirty="0" smtClean="0">
                <a:solidFill>
                  <a:schemeClr val="tx1"/>
                </a:solidFill>
              </a:rPr>
              <a:t>investments, </a:t>
            </a:r>
            <a:r>
              <a:rPr lang="en-US" sz="1100" dirty="0" smtClean="0">
                <a:solidFill>
                  <a:schemeClr val="tx1"/>
                </a:solidFill>
              </a:rPr>
              <a:t>and put resources towards research and development</a:t>
            </a:r>
            <a:endParaRPr lang="en-US" sz="1100" b="1" dirty="0">
              <a:solidFill>
                <a:schemeClr val="tx1"/>
              </a:solidFill>
            </a:endParaRPr>
          </a:p>
        </p:txBody>
      </p:sp>
      <p:pic>
        <p:nvPicPr>
          <p:cNvPr id="6" name="Picture 5"/>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003216" y="4537124"/>
            <a:ext cx="886968" cy="886968"/>
          </a:xfrm>
          <a:prstGeom prst="rect">
            <a:avLst/>
          </a:prstGeom>
        </p:spPr>
      </p:pic>
    </p:spTree>
    <p:extLst>
      <p:ext uri="{BB962C8B-B14F-4D97-AF65-F5344CB8AC3E}">
        <p14:creationId xmlns:p14="http://schemas.microsoft.com/office/powerpoint/2010/main" val="8428439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TextBox 12"/>
          <p:cNvSpPr txBox="1">
            <a:spLocks noChangeArrowheads="1"/>
          </p:cNvSpPr>
          <p:nvPr/>
        </p:nvSpPr>
        <p:spPr bwMode="auto">
          <a:xfrm>
            <a:off x="8302273" y="233363"/>
            <a:ext cx="824265" cy="230832"/>
          </a:xfrm>
          <a:prstGeom prst="rect">
            <a:avLst/>
          </a:prstGeom>
          <a:noFill/>
          <a:ln>
            <a:noFill/>
          </a:ln>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Georgia" panose="02040502050405020303" pitchFamily="18" charset="0"/>
                <a:ea typeface="MS PGothic" panose="020B0600070205080204" pitchFamily="34" charset="-128"/>
              </a:defRPr>
            </a:lvl1pPr>
            <a:lvl2pPr marL="742950" indent="-285750">
              <a:lnSpc>
                <a:spcPct val="90000"/>
              </a:lnSpc>
              <a:spcBef>
                <a:spcPts val="500"/>
              </a:spcBef>
              <a:buFont typeface="Arial" panose="020B0604020202020204" pitchFamily="34" charset="0"/>
              <a:buChar char="•"/>
              <a:defRPr sz="2400">
                <a:solidFill>
                  <a:schemeClr val="tx1"/>
                </a:solidFill>
                <a:latin typeface="Georgia" panose="02040502050405020303" pitchFamily="18" charset="0"/>
                <a:ea typeface="MS PGothic" panose="020B0600070205080204" pitchFamily="34" charset="-128"/>
              </a:defRPr>
            </a:lvl2pPr>
            <a:lvl3pPr marL="1143000" indent="-228600">
              <a:lnSpc>
                <a:spcPct val="90000"/>
              </a:lnSpc>
              <a:spcBef>
                <a:spcPts val="500"/>
              </a:spcBef>
              <a:buFont typeface="Arial" panose="020B0604020202020204" pitchFamily="34" charset="0"/>
              <a:buChar char="•"/>
              <a:defRPr sz="2000">
                <a:solidFill>
                  <a:schemeClr val="tx1"/>
                </a:solidFill>
                <a:latin typeface="Georgia" panose="02040502050405020303" pitchFamily="18" charset="0"/>
                <a:ea typeface="MS PGothic" panose="020B0600070205080204" pitchFamily="34" charset="-128"/>
              </a:defRPr>
            </a:lvl3pPr>
            <a:lvl4pPr marL="1600200" indent="-228600">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4pPr>
            <a:lvl5pPr marL="2057400" indent="-228600">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9pPr>
          </a:lstStyle>
          <a:p>
            <a:pPr algn="r" eaLnBrk="1" hangingPunct="1">
              <a:lnSpc>
                <a:spcPct val="100000"/>
              </a:lnSpc>
              <a:spcBef>
                <a:spcPct val="0"/>
              </a:spcBef>
              <a:buFontTx/>
              <a:buNone/>
              <a:defRPr/>
            </a:pPr>
            <a:r>
              <a:rPr lang="en-US" altLang="en-US" sz="900" dirty="0" smtClean="0">
                <a:solidFill>
                  <a:schemeClr val="bg2">
                    <a:lumMod val="25000"/>
                  </a:schemeClr>
                </a:solidFill>
                <a:cs typeface="+mn-cs"/>
              </a:rPr>
              <a:t>5G REPORT</a:t>
            </a:r>
          </a:p>
        </p:txBody>
      </p:sp>
      <p:sp>
        <p:nvSpPr>
          <p:cNvPr id="21" name="Rectangle 20"/>
          <p:cNvSpPr/>
          <p:nvPr/>
        </p:nvSpPr>
        <p:spPr>
          <a:xfrm>
            <a:off x="0" y="457200"/>
            <a:ext cx="9144000" cy="46038"/>
          </a:xfrm>
          <a:prstGeom prst="rect">
            <a:avLst/>
          </a:prstGeom>
          <a:solidFill>
            <a:schemeClr val="bg1">
              <a:lumMod val="50000"/>
            </a:schemeClr>
          </a:solidFill>
          <a:ln w="12700">
            <a:noFill/>
          </a:ln>
          <a:effectLst/>
        </p:spPr>
        <p:style>
          <a:lnRef idx="2">
            <a:schemeClr val="accent1"/>
          </a:lnRef>
          <a:fillRef idx="0">
            <a:schemeClr val="accent1"/>
          </a:fillRef>
          <a:effectRef idx="1">
            <a:schemeClr val="accent1"/>
          </a:effectRef>
          <a:fontRef idx="minor">
            <a:schemeClr val="tx1"/>
          </a:fontRef>
        </p:style>
        <p:txBody>
          <a:bodyPr anchor="ctr"/>
          <a:lstStyle/>
          <a:p>
            <a:pPr algn="ctr" eaLnBrk="1" fontAlgn="auto" hangingPunct="1">
              <a:spcBef>
                <a:spcPts val="0"/>
              </a:spcBef>
              <a:spcAft>
                <a:spcPts val="0"/>
              </a:spcAft>
              <a:defRPr/>
            </a:pPr>
            <a:endParaRPr lang="en-US" sz="2400" b="1" dirty="0">
              <a:solidFill>
                <a:schemeClr val="bg1"/>
              </a:solidFill>
              <a:latin typeface="FreightSans Pro Book" pitchFamily="50" charset="0"/>
            </a:endParaRPr>
          </a:p>
        </p:txBody>
      </p:sp>
      <p:sp>
        <p:nvSpPr>
          <p:cNvPr id="11267" name="Slide Number Placeholder 7168"/>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charset="0"/>
              <a:buChar char="•"/>
              <a:defRPr sz="2800">
                <a:solidFill>
                  <a:schemeClr val="tx1"/>
                </a:solidFill>
                <a:latin typeface="Georgia" charset="0"/>
                <a:ea typeface="ＭＳ Ｐゴシック" charset="-128"/>
                <a:cs typeface="MS PGothic" charset="-128"/>
              </a:defRPr>
            </a:lvl1pPr>
            <a:lvl2pPr marL="742950" indent="-285750">
              <a:lnSpc>
                <a:spcPct val="90000"/>
              </a:lnSpc>
              <a:spcBef>
                <a:spcPts val="500"/>
              </a:spcBef>
              <a:buFont typeface="Arial" charset="0"/>
              <a:buChar char="•"/>
              <a:defRPr sz="2400">
                <a:solidFill>
                  <a:schemeClr val="tx1"/>
                </a:solidFill>
                <a:latin typeface="Georgia" charset="0"/>
                <a:ea typeface="ＭＳ Ｐゴシック" charset="-128"/>
                <a:cs typeface="MS PGothic" charset="-128"/>
              </a:defRPr>
            </a:lvl2pPr>
            <a:lvl3pPr marL="1143000" indent="-228600">
              <a:lnSpc>
                <a:spcPct val="90000"/>
              </a:lnSpc>
              <a:spcBef>
                <a:spcPts val="500"/>
              </a:spcBef>
              <a:buFont typeface="Arial" charset="0"/>
              <a:buChar char="•"/>
              <a:defRPr sz="2000">
                <a:solidFill>
                  <a:schemeClr val="tx1"/>
                </a:solidFill>
                <a:latin typeface="Georgia" charset="0"/>
                <a:ea typeface="ＭＳ Ｐゴシック" charset="-128"/>
                <a:cs typeface="MS PGothic" charset="-128"/>
              </a:defRPr>
            </a:lvl3pPr>
            <a:lvl4pPr marL="1600200" indent="-228600">
              <a:lnSpc>
                <a:spcPct val="90000"/>
              </a:lnSpc>
              <a:spcBef>
                <a:spcPts val="500"/>
              </a:spcBef>
              <a:buFont typeface="Arial" charset="0"/>
              <a:buChar char="•"/>
              <a:defRPr>
                <a:solidFill>
                  <a:schemeClr val="tx1"/>
                </a:solidFill>
                <a:latin typeface="Georgia" charset="0"/>
                <a:ea typeface="ＭＳ Ｐゴシック" charset="-128"/>
                <a:cs typeface="MS PGothic" charset="-128"/>
              </a:defRPr>
            </a:lvl4pPr>
            <a:lvl5pPr marL="2057400" indent="-228600">
              <a:lnSpc>
                <a:spcPct val="90000"/>
              </a:lnSpc>
              <a:spcBef>
                <a:spcPts val="500"/>
              </a:spcBef>
              <a:buFont typeface="Arial" charset="0"/>
              <a:buChar char="•"/>
              <a:defRPr>
                <a:solidFill>
                  <a:schemeClr val="tx1"/>
                </a:solidFill>
                <a:latin typeface="Georgia" charset="0"/>
                <a:ea typeface="ＭＳ Ｐゴシック" charset="-128"/>
                <a:cs typeface="MS PGothic" charset="-128"/>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Georgia" charset="0"/>
                <a:ea typeface="ＭＳ Ｐゴシック" charset="-128"/>
                <a:cs typeface="MS PGothic" charset="-128"/>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Georgia" charset="0"/>
                <a:ea typeface="ＭＳ Ｐゴシック" charset="-128"/>
                <a:cs typeface="MS PGothic" charset="-128"/>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Georgia" charset="0"/>
                <a:ea typeface="ＭＳ Ｐゴシック" charset="-128"/>
                <a:cs typeface="MS PGothic" charset="-128"/>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Georgia" charset="0"/>
                <a:ea typeface="ＭＳ Ｐゴシック" charset="-128"/>
                <a:cs typeface="MS PGothic" charset="-128"/>
              </a:defRPr>
            </a:lvl9pPr>
          </a:lstStyle>
          <a:p>
            <a:pPr>
              <a:lnSpc>
                <a:spcPct val="100000"/>
              </a:lnSpc>
              <a:spcBef>
                <a:spcPct val="0"/>
              </a:spcBef>
              <a:buFontTx/>
              <a:buNone/>
            </a:pPr>
            <a:fld id="{8186496D-4107-6A44-8398-43406D7B8E6D}" type="slidenum">
              <a:rPr lang="en-US" altLang="en-US" sz="1000">
                <a:solidFill>
                  <a:srgbClr val="3B3838"/>
                </a:solidFill>
                <a:latin typeface="Calibri Light" charset="0"/>
              </a:rPr>
              <a:pPr>
                <a:lnSpc>
                  <a:spcPct val="100000"/>
                </a:lnSpc>
                <a:spcBef>
                  <a:spcPct val="0"/>
                </a:spcBef>
                <a:buFontTx/>
                <a:buNone/>
              </a:pPr>
              <a:t>1</a:t>
            </a:fld>
            <a:endParaRPr lang="en-US" altLang="en-US" sz="1000">
              <a:solidFill>
                <a:srgbClr val="3B3838"/>
              </a:solidFill>
              <a:latin typeface="Calibri Light" charset="0"/>
            </a:endParaRPr>
          </a:p>
        </p:txBody>
      </p:sp>
      <p:sp>
        <p:nvSpPr>
          <p:cNvPr id="11268" name="Title 1"/>
          <p:cNvSpPr>
            <a:spLocks noGrp="1"/>
          </p:cNvSpPr>
          <p:nvPr>
            <p:ph type="title"/>
          </p:nvPr>
        </p:nvSpPr>
        <p:spPr/>
        <p:txBody>
          <a:bodyPr/>
          <a:lstStyle/>
          <a:p>
            <a:r>
              <a:rPr lang="en-US" altLang="en-US" dirty="0" smtClean="0">
                <a:latin typeface="Georgia" charset="0"/>
                <a:ea typeface="ＭＳ Ｐゴシック" charset="-128"/>
                <a:cs typeface="MS PGothic" charset="-128"/>
              </a:rPr>
              <a:t>Transitioning to a 5G economy</a:t>
            </a:r>
            <a:r>
              <a:rPr lang="en-US" altLang="en-US" dirty="0">
                <a:latin typeface="Georgia" charset="0"/>
                <a:ea typeface="ＭＳ Ｐゴシック" charset="-128"/>
                <a:cs typeface="MS PGothic" charset="-128"/>
              </a:rPr>
              <a:t/>
            </a:r>
            <a:br>
              <a:rPr lang="en-US" altLang="en-US" dirty="0">
                <a:latin typeface="Georgia" charset="0"/>
                <a:ea typeface="ＭＳ Ｐゴシック" charset="-128"/>
                <a:cs typeface="MS PGothic" charset="-128"/>
              </a:rPr>
            </a:br>
            <a:endParaRPr lang="en-US" altLang="en-US" dirty="0">
              <a:latin typeface="Georgia" charset="0"/>
              <a:ea typeface="ＭＳ Ｐゴシック" charset="-128"/>
              <a:cs typeface="MS PGothic" charset="-128"/>
            </a:endParaRPr>
          </a:p>
        </p:txBody>
      </p:sp>
      <p:sp>
        <p:nvSpPr>
          <p:cNvPr id="77" name="Rectangle 14"/>
          <p:cNvSpPr>
            <a:spLocks noChangeArrowheads="1"/>
          </p:cNvSpPr>
          <p:nvPr/>
        </p:nvSpPr>
        <p:spPr bwMode="auto">
          <a:xfrm>
            <a:off x="419100" y="1500188"/>
            <a:ext cx="8229600" cy="339725"/>
          </a:xfrm>
          <a:prstGeom prst="rect">
            <a:avLst/>
          </a:prstGeom>
          <a:noFill/>
          <a:ln>
            <a:noFill/>
          </a:ln>
          <a:extLst/>
        </p:spPr>
        <p:txBody>
          <a:bodyPr>
            <a:spAutoFit/>
          </a:bodyPr>
          <a:lstStyle>
            <a:lvl1pPr defTabSz="811213">
              <a:lnSpc>
                <a:spcPct val="90000"/>
              </a:lnSpc>
              <a:spcBef>
                <a:spcPts val="1000"/>
              </a:spcBef>
              <a:buFont typeface="Arial" panose="020B0604020202020204" pitchFamily="34" charset="0"/>
              <a:buChar char="•"/>
              <a:defRPr sz="2800">
                <a:solidFill>
                  <a:schemeClr val="tx1"/>
                </a:solidFill>
                <a:latin typeface="Georgia" panose="02040502050405020303" pitchFamily="18" charset="0"/>
                <a:ea typeface="ＭＳ Ｐゴシック" panose="020B0600070205080204" pitchFamily="34" charset="-128"/>
              </a:defRPr>
            </a:lvl1pPr>
            <a:lvl2pPr marL="742950" indent="-285750" defTabSz="811213">
              <a:lnSpc>
                <a:spcPct val="90000"/>
              </a:lnSpc>
              <a:spcBef>
                <a:spcPts val="500"/>
              </a:spcBef>
              <a:buFont typeface="Arial" panose="020B0604020202020204" pitchFamily="34" charset="0"/>
              <a:buChar char="•"/>
              <a:defRPr sz="2400">
                <a:solidFill>
                  <a:schemeClr val="tx1"/>
                </a:solidFill>
                <a:latin typeface="Georgia" panose="02040502050405020303" pitchFamily="18" charset="0"/>
                <a:ea typeface="ＭＳ Ｐゴシック" panose="020B0600070205080204" pitchFamily="34" charset="-128"/>
              </a:defRPr>
            </a:lvl2pPr>
            <a:lvl3pPr marL="1143000" indent="-228600" defTabSz="811213">
              <a:lnSpc>
                <a:spcPct val="90000"/>
              </a:lnSpc>
              <a:spcBef>
                <a:spcPts val="500"/>
              </a:spcBef>
              <a:buFont typeface="Arial" panose="020B0604020202020204" pitchFamily="34" charset="0"/>
              <a:buChar char="•"/>
              <a:defRPr sz="2000">
                <a:solidFill>
                  <a:schemeClr val="tx1"/>
                </a:solidFill>
                <a:latin typeface="Georgia" panose="02040502050405020303" pitchFamily="18" charset="0"/>
                <a:ea typeface="ＭＳ Ｐゴシック" panose="020B0600070205080204" pitchFamily="34" charset="-128"/>
              </a:defRPr>
            </a:lvl3pPr>
            <a:lvl4pPr marL="1600200" indent="-228600" defTabSz="811213">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4pPr>
            <a:lvl5pPr marL="2057400" indent="-228600" defTabSz="811213">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5pPr>
            <a:lvl6pPr marL="25146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6pPr>
            <a:lvl7pPr marL="29718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7pPr>
            <a:lvl8pPr marL="34290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8pPr>
            <a:lvl9pPr marL="38862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9pPr>
          </a:lstStyle>
          <a:p>
            <a:pPr>
              <a:lnSpc>
                <a:spcPct val="100000"/>
              </a:lnSpc>
              <a:spcBef>
                <a:spcPct val="0"/>
              </a:spcBef>
              <a:buFontTx/>
              <a:buNone/>
              <a:defRPr/>
            </a:pPr>
            <a:r>
              <a:rPr lang="en-US" altLang="en-US" sz="1600" b="1" dirty="0" smtClean="0">
                <a:solidFill>
                  <a:srgbClr val="7F7F7F"/>
                </a:solidFill>
                <a:latin typeface="+mj-lt"/>
                <a:cs typeface="+mn-cs"/>
              </a:rPr>
              <a:t>Details on 5G and its potential </a:t>
            </a:r>
          </a:p>
        </p:txBody>
      </p:sp>
      <p:sp>
        <p:nvSpPr>
          <p:cNvPr id="78" name="Rectangle 77"/>
          <p:cNvSpPr/>
          <p:nvPr/>
        </p:nvSpPr>
        <p:spPr>
          <a:xfrm>
            <a:off x="2526261" y="2022295"/>
            <a:ext cx="5717540" cy="11033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a:spcAft>
                <a:spcPts val="50"/>
              </a:spcAft>
              <a:defRPr/>
            </a:pPr>
            <a:r>
              <a:rPr lang="en-US" sz="1100" b="1" dirty="0" smtClean="0">
                <a:solidFill>
                  <a:schemeClr val="tx1"/>
                </a:solidFill>
                <a:latin typeface="+mj-lt"/>
              </a:rPr>
              <a:t>What is 5G technology?</a:t>
            </a:r>
            <a:endParaRPr lang="en-US" sz="1100" b="1" dirty="0">
              <a:solidFill>
                <a:schemeClr val="tx1"/>
              </a:solidFill>
              <a:latin typeface="+mj-lt"/>
            </a:endParaRPr>
          </a:p>
          <a:p>
            <a:pPr marL="171450" indent="-171450">
              <a:buFont typeface="Arial" panose="020B0604020202020204" pitchFamily="34" charset="0"/>
              <a:buChar char="•"/>
              <a:defRPr/>
            </a:pPr>
            <a:r>
              <a:rPr lang="en-US" sz="1100" dirty="0" smtClean="0">
                <a:solidFill>
                  <a:schemeClr val="tx1"/>
                </a:solidFill>
              </a:rPr>
              <a:t>Fifth generation mobile networks, or </a:t>
            </a:r>
            <a:r>
              <a:rPr lang="en-US" sz="1100" b="1" dirty="0" smtClean="0">
                <a:solidFill>
                  <a:schemeClr val="tx1"/>
                </a:solidFill>
              </a:rPr>
              <a:t>5G</a:t>
            </a:r>
            <a:r>
              <a:rPr lang="en-US" sz="1100" dirty="0" smtClean="0">
                <a:solidFill>
                  <a:schemeClr val="tx1"/>
                </a:solidFill>
              </a:rPr>
              <a:t>, is the next stage of telecommunications standards and technology </a:t>
            </a:r>
          </a:p>
          <a:p>
            <a:pPr marL="171450" indent="-171450">
              <a:buFont typeface="Arial" panose="020B0604020202020204" pitchFamily="34" charset="0"/>
              <a:buChar char="•"/>
              <a:defRPr/>
            </a:pPr>
            <a:r>
              <a:rPr lang="en-US" sz="1100" dirty="0" smtClean="0">
                <a:solidFill>
                  <a:schemeClr val="tx1"/>
                </a:solidFill>
              </a:rPr>
              <a:t>As a new form of wireless signal, 5G will operate in the </a:t>
            </a:r>
            <a:r>
              <a:rPr lang="en-US" sz="1100" b="1" dirty="0" smtClean="0">
                <a:solidFill>
                  <a:schemeClr val="tx1"/>
                </a:solidFill>
              </a:rPr>
              <a:t>higher-frequency millimeter wave of the radio spectrum</a:t>
            </a:r>
            <a:r>
              <a:rPr lang="en-US" sz="1100" dirty="0" smtClean="0">
                <a:solidFill>
                  <a:schemeClr val="tx1"/>
                </a:solidFill>
              </a:rPr>
              <a:t>. Higher frequencies bands aren’t used as much and can move data more quickly</a:t>
            </a:r>
          </a:p>
          <a:p>
            <a:pPr marL="171450" indent="-171450">
              <a:buFont typeface="Arial" panose="020B0604020202020204" pitchFamily="34" charset="0"/>
              <a:buChar char="•"/>
              <a:defRPr/>
            </a:pPr>
            <a:r>
              <a:rPr lang="en-US" sz="1100" dirty="0" smtClean="0">
                <a:solidFill>
                  <a:schemeClr val="tx1"/>
                </a:solidFill>
              </a:rPr>
              <a:t>5G will allow users to do everything previous generations enable them to do, but at </a:t>
            </a:r>
            <a:r>
              <a:rPr lang="en-US" sz="1100" b="1" dirty="0" smtClean="0">
                <a:solidFill>
                  <a:schemeClr val="tx1"/>
                </a:solidFill>
              </a:rPr>
              <a:t>faster speeds</a:t>
            </a:r>
            <a:r>
              <a:rPr lang="en-US" sz="1100" dirty="0" smtClean="0">
                <a:solidFill>
                  <a:schemeClr val="tx1"/>
                </a:solidFill>
              </a:rPr>
              <a:t>, while simultaneously readying the system for </a:t>
            </a:r>
            <a:r>
              <a:rPr lang="en-US" sz="1100" b="1" dirty="0" smtClean="0">
                <a:solidFill>
                  <a:schemeClr val="tx1"/>
                </a:solidFill>
              </a:rPr>
              <a:t>large increases in connectivity </a:t>
            </a:r>
            <a:r>
              <a:rPr lang="en-US" sz="1100" dirty="0" smtClean="0">
                <a:solidFill>
                  <a:schemeClr val="tx1"/>
                </a:solidFill>
              </a:rPr>
              <a:t>globally</a:t>
            </a:r>
          </a:p>
          <a:p>
            <a:pPr marL="171450" indent="-171450">
              <a:buFont typeface="Arial" panose="020B0604020202020204" pitchFamily="34" charset="0"/>
              <a:buChar char="•"/>
              <a:defRPr/>
            </a:pPr>
            <a:endParaRPr lang="en-US" sz="1100" dirty="0">
              <a:solidFill>
                <a:schemeClr val="tx1"/>
              </a:solidFill>
            </a:endParaRPr>
          </a:p>
        </p:txBody>
      </p:sp>
      <p:sp>
        <p:nvSpPr>
          <p:cNvPr id="15" name="Content Placeholder 17"/>
          <p:cNvSpPr txBox="1">
            <a:spLocks/>
          </p:cNvSpPr>
          <p:nvPr/>
        </p:nvSpPr>
        <p:spPr bwMode="auto">
          <a:xfrm>
            <a:off x="0" y="6626225"/>
            <a:ext cx="4572000" cy="231775"/>
          </a:xfrm>
          <a:prstGeom prst="rect">
            <a:avLst/>
          </a:prstGeom>
          <a:noFill/>
          <a:ln>
            <a:noFill/>
          </a:ln>
          <a:extLst/>
        </p:spPr>
        <p:txBody>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Georgia" panose="02040502050405020303" pitchFamily="18" charset="0"/>
                <a:ea typeface="ＭＳ Ｐゴシック" panose="020B0600070205080204" pitchFamily="34" charset="-128"/>
                <a:cs typeface="ＭＳ Ｐゴシック"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Georgia" panose="02040502050405020303" pitchFamily="18" charset="0"/>
                <a:ea typeface="ＭＳ Ｐゴシック" panose="020B0600070205080204" pitchFamily="34" charset="-128"/>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Georgia" panose="02040502050405020303" pitchFamily="18" charset="0"/>
                <a:ea typeface="ＭＳ Ｐゴシック" panose="020B0600070205080204" pitchFamily="34" charset="-128"/>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ＭＳ Ｐゴシック" panose="020B0600070205080204" pitchFamily="34" charset="-128"/>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ＭＳ Ｐゴシック" panose="020B0600070205080204" pitchFamily="34"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defRPr/>
            </a:pPr>
            <a:r>
              <a:rPr lang="en-US" sz="1000" dirty="0" smtClean="0">
                <a:solidFill>
                  <a:schemeClr val="tx1">
                    <a:lumMod val="65000"/>
                    <a:lumOff val="35000"/>
                  </a:schemeClr>
                </a:solidFill>
                <a:latin typeface="+mn-lt"/>
                <a:ea typeface="MS PGothic" panose="020B0600070205080204" pitchFamily="34" charset="-128"/>
              </a:rPr>
              <a:t>March 14, 2017  |  Yanni Chen</a:t>
            </a:r>
            <a:endParaRPr lang="en-US" sz="1000" dirty="0">
              <a:solidFill>
                <a:schemeClr val="tx1">
                  <a:lumMod val="65000"/>
                  <a:lumOff val="35000"/>
                </a:schemeClr>
              </a:solidFill>
              <a:latin typeface="+mn-lt"/>
              <a:ea typeface="MS PGothic" panose="020B0600070205080204" pitchFamily="34" charset="-128"/>
            </a:endParaRPr>
          </a:p>
        </p:txBody>
      </p:sp>
      <p:pic>
        <p:nvPicPr>
          <p:cNvPr id="11277" name="Picture 16" descr="NationalJournal_LC (1).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17475" y="215900"/>
            <a:ext cx="344805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 Placeholder 18"/>
          <p:cNvSpPr txBox="1">
            <a:spLocks/>
          </p:cNvSpPr>
          <p:nvPr/>
        </p:nvSpPr>
        <p:spPr bwMode="auto">
          <a:xfrm>
            <a:off x="0" y="6207125"/>
            <a:ext cx="9144000" cy="374650"/>
          </a:xfrm>
          <a:prstGeom prst="rect">
            <a:avLst/>
          </a:prstGeom>
          <a:solidFill>
            <a:schemeClr val="bg1"/>
          </a:solidFill>
          <a:ln>
            <a:noFill/>
          </a:ln>
          <a:extLst/>
        </p:spPr>
        <p:txBody>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Georgia" panose="02040502050405020303" pitchFamily="18" charset="0"/>
                <a:ea typeface="MS PGothic" panose="020B0600070205080204" pitchFamily="34" charset="-128"/>
                <a:cs typeface="ＭＳ Ｐゴシック"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Georgia" panose="02040502050405020303" pitchFamily="18" charset="0"/>
                <a:ea typeface="MS PGothic" panose="020B0600070205080204" pitchFamily="34" charset="-128"/>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Georgia" panose="02040502050405020303" pitchFamily="18" charset="0"/>
                <a:ea typeface="MS PGothic" panose="020B0600070205080204" pitchFamily="34" charset="-128"/>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Font typeface="Arial" panose="020B0604020202020204" pitchFamily="34" charset="0"/>
              <a:buNone/>
              <a:defRPr/>
            </a:pPr>
            <a:r>
              <a:rPr lang="en-US" sz="1000" i="1" dirty="0" smtClean="0">
                <a:solidFill>
                  <a:schemeClr val="tx1">
                    <a:lumMod val="65000"/>
                    <a:lumOff val="35000"/>
                  </a:schemeClr>
                </a:solidFill>
                <a:latin typeface="+mn-lt"/>
              </a:rPr>
              <a:t>Sources: “The 5G economy: how 5G technology will contribute to the global economy,” IHS </a:t>
            </a:r>
            <a:r>
              <a:rPr lang="en-US" sz="1000" i="1" dirty="0" err="1" smtClean="0">
                <a:solidFill>
                  <a:schemeClr val="tx1">
                    <a:lumMod val="65000"/>
                    <a:lumOff val="35000"/>
                  </a:schemeClr>
                </a:solidFill>
                <a:latin typeface="+mn-lt"/>
              </a:rPr>
              <a:t>Markit</a:t>
            </a:r>
            <a:r>
              <a:rPr lang="en-US" sz="1000" i="1" dirty="0" smtClean="0">
                <a:solidFill>
                  <a:schemeClr val="tx1">
                    <a:lumMod val="65000"/>
                    <a:lumOff val="35000"/>
                  </a:schemeClr>
                </a:solidFill>
                <a:latin typeface="+mn-lt"/>
              </a:rPr>
              <a:t>, January 2017; Michael Nunez, “What is 5G and how will it make my life better,” Gizmodo, February 24, 2016; Noun Project, 2017.</a:t>
            </a:r>
            <a:endParaRPr lang="en-US" sz="1000" i="1" dirty="0">
              <a:solidFill>
                <a:schemeClr val="tx1">
                  <a:lumMod val="65000"/>
                  <a:lumOff val="35000"/>
                </a:schemeClr>
              </a:solidFill>
              <a:latin typeface="+mn-lt"/>
            </a:endParaRPr>
          </a:p>
        </p:txBody>
      </p:sp>
      <p:sp>
        <p:nvSpPr>
          <p:cNvPr id="16" name="Rectangle 15"/>
          <p:cNvSpPr/>
          <p:nvPr/>
        </p:nvSpPr>
        <p:spPr>
          <a:xfrm>
            <a:off x="2526261" y="3382170"/>
            <a:ext cx="5776012" cy="11033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a:spcAft>
                <a:spcPts val="50"/>
              </a:spcAft>
              <a:defRPr/>
            </a:pPr>
            <a:r>
              <a:rPr lang="en-US" sz="1100" b="1" dirty="0" smtClean="0">
                <a:solidFill>
                  <a:schemeClr val="tx1"/>
                </a:solidFill>
                <a:latin typeface="+mj-lt"/>
              </a:rPr>
              <a:t>What are the advantages of 5G?</a:t>
            </a:r>
            <a:endParaRPr lang="en-US" sz="1100" b="1" dirty="0">
              <a:solidFill>
                <a:schemeClr val="tx1"/>
              </a:solidFill>
              <a:latin typeface="+mj-lt"/>
            </a:endParaRPr>
          </a:p>
          <a:p>
            <a:pPr marL="171450" indent="-171450">
              <a:buFont typeface="Arial" panose="020B0604020202020204" pitchFamily="34" charset="0"/>
              <a:buChar char="•"/>
              <a:defRPr/>
            </a:pPr>
            <a:r>
              <a:rPr lang="en-US" sz="1100" dirty="0" smtClean="0">
                <a:solidFill>
                  <a:schemeClr val="tx1"/>
                </a:solidFill>
              </a:rPr>
              <a:t>Currently, 4G LTE transfer speeds max out at around one gigabit per second, undisrupted. 5G has the potential of increasing speeds up to 10 gigabits per second</a:t>
            </a:r>
          </a:p>
          <a:p>
            <a:pPr marL="171450" indent="-171450">
              <a:buFont typeface="Arial" panose="020B0604020202020204" pitchFamily="34" charset="0"/>
              <a:buChar char="•"/>
              <a:defRPr/>
            </a:pPr>
            <a:r>
              <a:rPr lang="en-US" sz="1100" dirty="0" smtClean="0">
                <a:solidFill>
                  <a:schemeClr val="tx1"/>
                </a:solidFill>
              </a:rPr>
              <a:t>Additionally 5G will be robust enough to handle and encourage an increasing reliance on wireless technology, meeting the need for greater adaptability for future uses, ubiquity and lower latency</a:t>
            </a:r>
            <a:endParaRPr lang="en-US" sz="1100" dirty="0">
              <a:solidFill>
                <a:schemeClr val="tx1"/>
              </a:solidFill>
            </a:endParaRPr>
          </a:p>
        </p:txBody>
      </p:sp>
      <p:sp>
        <p:nvSpPr>
          <p:cNvPr id="17" name="Rectangle 16"/>
          <p:cNvSpPr/>
          <p:nvPr/>
        </p:nvSpPr>
        <p:spPr>
          <a:xfrm>
            <a:off x="2526261" y="4529932"/>
            <a:ext cx="5628524" cy="11033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a:spcAft>
                <a:spcPts val="50"/>
              </a:spcAft>
              <a:defRPr/>
            </a:pPr>
            <a:r>
              <a:rPr lang="en-US" sz="1100" b="1" dirty="0" smtClean="0">
                <a:solidFill>
                  <a:schemeClr val="tx1"/>
                </a:solidFill>
                <a:latin typeface="+mj-lt"/>
              </a:rPr>
              <a:t>5G as a GPT</a:t>
            </a:r>
            <a:endParaRPr lang="en-US" sz="1100" b="1" dirty="0">
              <a:solidFill>
                <a:schemeClr val="tx1"/>
              </a:solidFill>
              <a:latin typeface="+mj-lt"/>
            </a:endParaRPr>
          </a:p>
          <a:p>
            <a:pPr marL="171450" indent="-171450">
              <a:buFont typeface="Arial" panose="020B0604020202020204" pitchFamily="34" charset="0"/>
              <a:buChar char="•"/>
              <a:defRPr/>
            </a:pPr>
            <a:r>
              <a:rPr lang="en-US" sz="1100" dirty="0" smtClean="0">
                <a:solidFill>
                  <a:schemeClr val="tx1"/>
                </a:solidFill>
              </a:rPr>
              <a:t>IHS Economics and IHS Technologies </a:t>
            </a:r>
            <a:r>
              <a:rPr lang="en-US" sz="1100" dirty="0" smtClean="0">
                <a:solidFill>
                  <a:schemeClr val="tx1"/>
                </a:solidFill>
              </a:rPr>
              <a:t>have identified </a:t>
            </a:r>
            <a:r>
              <a:rPr lang="en-US" sz="1100" dirty="0" smtClean="0">
                <a:solidFill>
                  <a:schemeClr val="tx1"/>
                </a:solidFill>
              </a:rPr>
              <a:t>5G as the next potential </a:t>
            </a:r>
            <a:r>
              <a:rPr lang="en-US" sz="1100" b="1" dirty="0" smtClean="0">
                <a:solidFill>
                  <a:schemeClr val="tx1"/>
                </a:solidFill>
              </a:rPr>
              <a:t>GPT</a:t>
            </a:r>
            <a:r>
              <a:rPr lang="en-US" sz="1100" dirty="0" smtClean="0">
                <a:solidFill>
                  <a:schemeClr val="tx1"/>
                </a:solidFill>
              </a:rPr>
              <a:t> (general purpose technology), characterized by “</a:t>
            </a:r>
            <a:r>
              <a:rPr lang="en-US" sz="1100" b="1" dirty="0" smtClean="0">
                <a:solidFill>
                  <a:schemeClr val="tx1"/>
                </a:solidFill>
              </a:rPr>
              <a:t>pervasive adoption </a:t>
            </a:r>
            <a:r>
              <a:rPr lang="en-US" sz="1100" dirty="0" smtClean="0">
                <a:solidFill>
                  <a:schemeClr val="tx1"/>
                </a:solidFill>
              </a:rPr>
              <a:t>across multiple industries,” “</a:t>
            </a:r>
            <a:r>
              <a:rPr lang="en-US" sz="1100" b="1" dirty="0" smtClean="0">
                <a:solidFill>
                  <a:schemeClr val="tx1"/>
                </a:solidFill>
              </a:rPr>
              <a:t>continual improvement</a:t>
            </a:r>
            <a:r>
              <a:rPr lang="en-US" sz="1100" dirty="0" smtClean="0">
                <a:solidFill>
                  <a:schemeClr val="tx1"/>
                </a:solidFill>
              </a:rPr>
              <a:t> over time” and “the </a:t>
            </a:r>
            <a:r>
              <a:rPr lang="en-US" sz="1100" b="1" dirty="0" smtClean="0">
                <a:solidFill>
                  <a:schemeClr val="tx1"/>
                </a:solidFill>
              </a:rPr>
              <a:t>ability to spawn new innovations</a:t>
            </a:r>
            <a:r>
              <a:rPr lang="en-US" sz="1100" dirty="0" smtClean="0">
                <a:solidFill>
                  <a:schemeClr val="tx1"/>
                </a:solidFill>
              </a:rPr>
              <a:t>”</a:t>
            </a:r>
          </a:p>
          <a:p>
            <a:pPr marL="171450" indent="-171450">
              <a:buFont typeface="Arial" panose="020B0604020202020204" pitchFamily="34" charset="0"/>
              <a:buChar char="•"/>
              <a:defRPr/>
            </a:pPr>
            <a:r>
              <a:rPr lang="en-US" sz="1100" dirty="0" smtClean="0">
                <a:solidFill>
                  <a:schemeClr val="tx1"/>
                </a:solidFill>
              </a:rPr>
              <a:t>GPTs “often are catalysts for transformative changes that </a:t>
            </a:r>
            <a:r>
              <a:rPr lang="en-US" sz="1100" b="1" dirty="0" smtClean="0">
                <a:solidFill>
                  <a:schemeClr val="tx1"/>
                </a:solidFill>
              </a:rPr>
              <a:t>redefine work processes</a:t>
            </a:r>
            <a:r>
              <a:rPr lang="en-US" sz="1100" dirty="0" smtClean="0">
                <a:solidFill>
                  <a:schemeClr val="tx1"/>
                </a:solidFill>
              </a:rPr>
              <a:t> and rewrite the rules of competitive economic advantage”</a:t>
            </a:r>
          </a:p>
          <a:p>
            <a:pPr marL="171450" indent="-171450">
              <a:buFont typeface="Arial" panose="020B0604020202020204" pitchFamily="34" charset="0"/>
              <a:buChar char="•"/>
              <a:defRPr/>
            </a:pPr>
            <a:r>
              <a:rPr lang="en-US" sz="1100" dirty="0" smtClean="0">
                <a:solidFill>
                  <a:schemeClr val="tx1"/>
                </a:solidFill>
              </a:rPr>
              <a:t>Because 5G is likely to be integrated in a number of devices, services, processes and machines, IHS predicts that wireless communication using 5G technology will become what it considers a GPT</a:t>
            </a:r>
            <a:endParaRPr lang="en-US" sz="1100" dirty="0">
              <a:solidFill>
                <a:schemeClr val="tx1"/>
              </a:solidFill>
            </a:endParaRPr>
          </a:p>
        </p:txBody>
      </p:sp>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18555" y="2022295"/>
            <a:ext cx="1147156" cy="1147156"/>
          </a:xfrm>
          <a:prstGeom prst="rect">
            <a:avLst/>
          </a:prstGeom>
        </p:spPr>
      </p:pic>
      <p:pic>
        <p:nvPicPr>
          <p:cNvPr id="3" name="Picture 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70509" y="3359999"/>
            <a:ext cx="1043247" cy="1043247"/>
          </a:xfrm>
          <a:prstGeom prst="rect">
            <a:avLst/>
          </a:prstGeom>
        </p:spPr>
      </p:pic>
      <p:pic>
        <p:nvPicPr>
          <p:cNvPr id="5" name="Picture 4"/>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74834" y="4602107"/>
            <a:ext cx="1238922" cy="1238922"/>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TextBox 12"/>
          <p:cNvSpPr txBox="1">
            <a:spLocks noChangeArrowheads="1"/>
          </p:cNvSpPr>
          <p:nvPr/>
        </p:nvSpPr>
        <p:spPr bwMode="auto">
          <a:xfrm>
            <a:off x="8302273" y="233363"/>
            <a:ext cx="824265" cy="230832"/>
          </a:xfrm>
          <a:prstGeom prst="rect">
            <a:avLst/>
          </a:prstGeom>
          <a:noFill/>
          <a:ln>
            <a:noFill/>
          </a:ln>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Georgia" panose="02040502050405020303" pitchFamily="18" charset="0"/>
                <a:ea typeface="MS PGothic" panose="020B0600070205080204" pitchFamily="34" charset="-128"/>
              </a:defRPr>
            </a:lvl1pPr>
            <a:lvl2pPr marL="742950" indent="-285750">
              <a:lnSpc>
                <a:spcPct val="90000"/>
              </a:lnSpc>
              <a:spcBef>
                <a:spcPts val="500"/>
              </a:spcBef>
              <a:buFont typeface="Arial" panose="020B0604020202020204" pitchFamily="34" charset="0"/>
              <a:buChar char="•"/>
              <a:defRPr sz="2400">
                <a:solidFill>
                  <a:schemeClr val="tx1"/>
                </a:solidFill>
                <a:latin typeface="Georgia" panose="02040502050405020303" pitchFamily="18" charset="0"/>
                <a:ea typeface="MS PGothic" panose="020B0600070205080204" pitchFamily="34" charset="-128"/>
              </a:defRPr>
            </a:lvl2pPr>
            <a:lvl3pPr marL="1143000" indent="-228600">
              <a:lnSpc>
                <a:spcPct val="90000"/>
              </a:lnSpc>
              <a:spcBef>
                <a:spcPts val="500"/>
              </a:spcBef>
              <a:buFont typeface="Arial" panose="020B0604020202020204" pitchFamily="34" charset="0"/>
              <a:buChar char="•"/>
              <a:defRPr sz="2000">
                <a:solidFill>
                  <a:schemeClr val="tx1"/>
                </a:solidFill>
                <a:latin typeface="Georgia" panose="02040502050405020303" pitchFamily="18" charset="0"/>
                <a:ea typeface="MS PGothic" panose="020B0600070205080204" pitchFamily="34" charset="-128"/>
              </a:defRPr>
            </a:lvl3pPr>
            <a:lvl4pPr marL="1600200" indent="-228600">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4pPr>
            <a:lvl5pPr marL="2057400" indent="-228600">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9pPr>
          </a:lstStyle>
          <a:p>
            <a:pPr algn="r" eaLnBrk="1" hangingPunct="1">
              <a:lnSpc>
                <a:spcPct val="100000"/>
              </a:lnSpc>
              <a:spcBef>
                <a:spcPct val="0"/>
              </a:spcBef>
              <a:buFontTx/>
              <a:buNone/>
              <a:defRPr/>
            </a:pPr>
            <a:r>
              <a:rPr lang="en-US" altLang="en-US" sz="900" dirty="0" smtClean="0">
                <a:solidFill>
                  <a:schemeClr val="bg2">
                    <a:lumMod val="25000"/>
                  </a:schemeClr>
                </a:solidFill>
                <a:cs typeface="+mn-cs"/>
              </a:rPr>
              <a:t>5G REPORT</a:t>
            </a:r>
          </a:p>
        </p:txBody>
      </p:sp>
      <p:sp>
        <p:nvSpPr>
          <p:cNvPr id="21" name="Rectangle 20"/>
          <p:cNvSpPr/>
          <p:nvPr/>
        </p:nvSpPr>
        <p:spPr>
          <a:xfrm>
            <a:off x="0" y="457200"/>
            <a:ext cx="9144000" cy="46038"/>
          </a:xfrm>
          <a:prstGeom prst="rect">
            <a:avLst/>
          </a:prstGeom>
          <a:solidFill>
            <a:schemeClr val="bg1">
              <a:lumMod val="50000"/>
            </a:schemeClr>
          </a:solidFill>
          <a:ln w="12700">
            <a:noFill/>
          </a:ln>
          <a:effectLst/>
        </p:spPr>
        <p:style>
          <a:lnRef idx="2">
            <a:schemeClr val="accent1"/>
          </a:lnRef>
          <a:fillRef idx="0">
            <a:schemeClr val="accent1"/>
          </a:fillRef>
          <a:effectRef idx="1">
            <a:schemeClr val="accent1"/>
          </a:effectRef>
          <a:fontRef idx="minor">
            <a:schemeClr val="tx1"/>
          </a:fontRef>
        </p:style>
        <p:txBody>
          <a:bodyPr anchor="ctr"/>
          <a:lstStyle/>
          <a:p>
            <a:pPr algn="ctr" eaLnBrk="1" fontAlgn="auto" hangingPunct="1">
              <a:spcBef>
                <a:spcPts val="0"/>
              </a:spcBef>
              <a:spcAft>
                <a:spcPts val="0"/>
              </a:spcAft>
              <a:defRPr/>
            </a:pPr>
            <a:endParaRPr lang="en-US" sz="2400" b="1" dirty="0">
              <a:solidFill>
                <a:schemeClr val="bg1"/>
              </a:solidFill>
              <a:latin typeface="FreightSans Pro Book" pitchFamily="50" charset="0"/>
            </a:endParaRPr>
          </a:p>
        </p:txBody>
      </p:sp>
      <p:sp>
        <p:nvSpPr>
          <p:cNvPr id="11267" name="Slide Number Placeholder 7168"/>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charset="0"/>
              <a:buChar char="•"/>
              <a:defRPr sz="2800">
                <a:solidFill>
                  <a:schemeClr val="tx1"/>
                </a:solidFill>
                <a:latin typeface="Georgia" charset="0"/>
                <a:ea typeface="ＭＳ Ｐゴシック" charset="-128"/>
                <a:cs typeface="MS PGothic" charset="-128"/>
              </a:defRPr>
            </a:lvl1pPr>
            <a:lvl2pPr marL="742950" indent="-285750">
              <a:lnSpc>
                <a:spcPct val="90000"/>
              </a:lnSpc>
              <a:spcBef>
                <a:spcPts val="500"/>
              </a:spcBef>
              <a:buFont typeface="Arial" charset="0"/>
              <a:buChar char="•"/>
              <a:defRPr sz="2400">
                <a:solidFill>
                  <a:schemeClr val="tx1"/>
                </a:solidFill>
                <a:latin typeface="Georgia" charset="0"/>
                <a:ea typeface="ＭＳ Ｐゴシック" charset="-128"/>
                <a:cs typeface="MS PGothic" charset="-128"/>
              </a:defRPr>
            </a:lvl2pPr>
            <a:lvl3pPr marL="1143000" indent="-228600">
              <a:lnSpc>
                <a:spcPct val="90000"/>
              </a:lnSpc>
              <a:spcBef>
                <a:spcPts val="500"/>
              </a:spcBef>
              <a:buFont typeface="Arial" charset="0"/>
              <a:buChar char="•"/>
              <a:defRPr sz="2000">
                <a:solidFill>
                  <a:schemeClr val="tx1"/>
                </a:solidFill>
                <a:latin typeface="Georgia" charset="0"/>
                <a:ea typeface="ＭＳ Ｐゴシック" charset="-128"/>
                <a:cs typeface="MS PGothic" charset="-128"/>
              </a:defRPr>
            </a:lvl3pPr>
            <a:lvl4pPr marL="1600200" indent="-228600">
              <a:lnSpc>
                <a:spcPct val="90000"/>
              </a:lnSpc>
              <a:spcBef>
                <a:spcPts val="500"/>
              </a:spcBef>
              <a:buFont typeface="Arial" charset="0"/>
              <a:buChar char="•"/>
              <a:defRPr>
                <a:solidFill>
                  <a:schemeClr val="tx1"/>
                </a:solidFill>
                <a:latin typeface="Georgia" charset="0"/>
                <a:ea typeface="ＭＳ Ｐゴシック" charset="-128"/>
                <a:cs typeface="MS PGothic" charset="-128"/>
              </a:defRPr>
            </a:lvl4pPr>
            <a:lvl5pPr marL="2057400" indent="-228600">
              <a:lnSpc>
                <a:spcPct val="90000"/>
              </a:lnSpc>
              <a:spcBef>
                <a:spcPts val="500"/>
              </a:spcBef>
              <a:buFont typeface="Arial" charset="0"/>
              <a:buChar char="•"/>
              <a:defRPr>
                <a:solidFill>
                  <a:schemeClr val="tx1"/>
                </a:solidFill>
                <a:latin typeface="Georgia" charset="0"/>
                <a:ea typeface="ＭＳ Ｐゴシック" charset="-128"/>
                <a:cs typeface="MS PGothic" charset="-128"/>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Georgia" charset="0"/>
                <a:ea typeface="ＭＳ Ｐゴシック" charset="-128"/>
                <a:cs typeface="MS PGothic" charset="-128"/>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Georgia" charset="0"/>
                <a:ea typeface="ＭＳ Ｐゴシック" charset="-128"/>
                <a:cs typeface="MS PGothic" charset="-128"/>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Georgia" charset="0"/>
                <a:ea typeface="ＭＳ Ｐゴシック" charset="-128"/>
                <a:cs typeface="MS PGothic" charset="-128"/>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Georgia" charset="0"/>
                <a:ea typeface="ＭＳ Ｐゴシック" charset="-128"/>
                <a:cs typeface="MS PGothic" charset="-128"/>
              </a:defRPr>
            </a:lvl9pPr>
          </a:lstStyle>
          <a:p>
            <a:pPr>
              <a:lnSpc>
                <a:spcPct val="100000"/>
              </a:lnSpc>
              <a:spcBef>
                <a:spcPct val="0"/>
              </a:spcBef>
              <a:buFontTx/>
              <a:buNone/>
            </a:pPr>
            <a:fld id="{8186496D-4107-6A44-8398-43406D7B8E6D}" type="slidenum">
              <a:rPr lang="en-US" altLang="en-US" sz="1000">
                <a:solidFill>
                  <a:srgbClr val="3B3838"/>
                </a:solidFill>
                <a:latin typeface="Calibri Light" charset="0"/>
              </a:rPr>
              <a:pPr>
                <a:lnSpc>
                  <a:spcPct val="100000"/>
                </a:lnSpc>
                <a:spcBef>
                  <a:spcPct val="0"/>
                </a:spcBef>
                <a:buFontTx/>
                <a:buNone/>
              </a:pPr>
              <a:t>2</a:t>
            </a:fld>
            <a:endParaRPr lang="en-US" altLang="en-US" sz="1000">
              <a:solidFill>
                <a:srgbClr val="3B3838"/>
              </a:solidFill>
              <a:latin typeface="Calibri Light" charset="0"/>
            </a:endParaRPr>
          </a:p>
        </p:txBody>
      </p:sp>
      <p:sp>
        <p:nvSpPr>
          <p:cNvPr id="11268" name="Title 1"/>
          <p:cNvSpPr>
            <a:spLocks noGrp="1"/>
          </p:cNvSpPr>
          <p:nvPr>
            <p:ph type="title"/>
          </p:nvPr>
        </p:nvSpPr>
        <p:spPr/>
        <p:txBody>
          <a:bodyPr/>
          <a:lstStyle/>
          <a:p>
            <a:r>
              <a:rPr lang="en-US" altLang="en-US" dirty="0" smtClean="0">
                <a:latin typeface="Georgia" charset="0"/>
                <a:ea typeface="ＭＳ Ｐゴシック" charset="-128"/>
                <a:cs typeface="MS PGothic" charset="-128"/>
              </a:rPr>
              <a:t>5G allows more users to do everything previous generations enabled, but faster</a:t>
            </a:r>
            <a:r>
              <a:rPr lang="en-US" altLang="en-US" dirty="0">
                <a:latin typeface="Georgia" charset="0"/>
                <a:ea typeface="ＭＳ Ｐゴシック" charset="-128"/>
                <a:cs typeface="MS PGothic" charset="-128"/>
              </a:rPr>
              <a:t/>
            </a:r>
            <a:br>
              <a:rPr lang="en-US" altLang="en-US" dirty="0">
                <a:latin typeface="Georgia" charset="0"/>
                <a:ea typeface="ＭＳ Ｐゴシック" charset="-128"/>
                <a:cs typeface="MS PGothic" charset="-128"/>
              </a:rPr>
            </a:br>
            <a:endParaRPr lang="en-US" altLang="en-US" dirty="0">
              <a:latin typeface="Georgia" charset="0"/>
              <a:ea typeface="ＭＳ Ｐゴシック" charset="-128"/>
              <a:cs typeface="MS PGothic" charset="-128"/>
            </a:endParaRPr>
          </a:p>
        </p:txBody>
      </p:sp>
      <p:sp>
        <p:nvSpPr>
          <p:cNvPr id="77" name="Rectangle 14"/>
          <p:cNvSpPr>
            <a:spLocks noChangeArrowheads="1"/>
          </p:cNvSpPr>
          <p:nvPr/>
        </p:nvSpPr>
        <p:spPr bwMode="auto">
          <a:xfrm>
            <a:off x="419100" y="1500188"/>
            <a:ext cx="8229600" cy="339725"/>
          </a:xfrm>
          <a:prstGeom prst="rect">
            <a:avLst/>
          </a:prstGeom>
          <a:noFill/>
          <a:ln>
            <a:noFill/>
          </a:ln>
          <a:extLst/>
        </p:spPr>
        <p:txBody>
          <a:bodyPr>
            <a:spAutoFit/>
          </a:bodyPr>
          <a:lstStyle>
            <a:lvl1pPr defTabSz="811213">
              <a:lnSpc>
                <a:spcPct val="90000"/>
              </a:lnSpc>
              <a:spcBef>
                <a:spcPts val="1000"/>
              </a:spcBef>
              <a:buFont typeface="Arial" panose="020B0604020202020204" pitchFamily="34" charset="0"/>
              <a:buChar char="•"/>
              <a:defRPr sz="2800">
                <a:solidFill>
                  <a:schemeClr val="tx1"/>
                </a:solidFill>
                <a:latin typeface="Georgia" panose="02040502050405020303" pitchFamily="18" charset="0"/>
                <a:ea typeface="ＭＳ Ｐゴシック" panose="020B0600070205080204" pitchFamily="34" charset="-128"/>
              </a:defRPr>
            </a:lvl1pPr>
            <a:lvl2pPr marL="742950" indent="-285750" defTabSz="811213">
              <a:lnSpc>
                <a:spcPct val="90000"/>
              </a:lnSpc>
              <a:spcBef>
                <a:spcPts val="500"/>
              </a:spcBef>
              <a:buFont typeface="Arial" panose="020B0604020202020204" pitchFamily="34" charset="0"/>
              <a:buChar char="•"/>
              <a:defRPr sz="2400">
                <a:solidFill>
                  <a:schemeClr val="tx1"/>
                </a:solidFill>
                <a:latin typeface="Georgia" panose="02040502050405020303" pitchFamily="18" charset="0"/>
                <a:ea typeface="ＭＳ Ｐゴシック" panose="020B0600070205080204" pitchFamily="34" charset="-128"/>
              </a:defRPr>
            </a:lvl2pPr>
            <a:lvl3pPr marL="1143000" indent="-228600" defTabSz="811213">
              <a:lnSpc>
                <a:spcPct val="90000"/>
              </a:lnSpc>
              <a:spcBef>
                <a:spcPts val="500"/>
              </a:spcBef>
              <a:buFont typeface="Arial" panose="020B0604020202020204" pitchFamily="34" charset="0"/>
              <a:buChar char="•"/>
              <a:defRPr sz="2000">
                <a:solidFill>
                  <a:schemeClr val="tx1"/>
                </a:solidFill>
                <a:latin typeface="Georgia" panose="02040502050405020303" pitchFamily="18" charset="0"/>
                <a:ea typeface="ＭＳ Ｐゴシック" panose="020B0600070205080204" pitchFamily="34" charset="-128"/>
              </a:defRPr>
            </a:lvl3pPr>
            <a:lvl4pPr marL="1600200" indent="-228600" defTabSz="811213">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4pPr>
            <a:lvl5pPr marL="2057400" indent="-228600" defTabSz="811213">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5pPr>
            <a:lvl6pPr marL="25146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6pPr>
            <a:lvl7pPr marL="29718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7pPr>
            <a:lvl8pPr marL="34290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8pPr>
            <a:lvl9pPr marL="38862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9pPr>
          </a:lstStyle>
          <a:p>
            <a:pPr>
              <a:lnSpc>
                <a:spcPct val="100000"/>
              </a:lnSpc>
              <a:spcBef>
                <a:spcPct val="0"/>
              </a:spcBef>
              <a:buFontTx/>
              <a:buNone/>
              <a:defRPr/>
            </a:pPr>
            <a:r>
              <a:rPr lang="en-US" altLang="en-US" sz="1600" b="1" dirty="0" smtClean="0">
                <a:solidFill>
                  <a:srgbClr val="7F7F7F"/>
                </a:solidFill>
                <a:latin typeface="+mj-lt"/>
                <a:cs typeface="+mn-cs"/>
              </a:rPr>
              <a:t>Generations of wireless technology</a:t>
            </a:r>
          </a:p>
        </p:txBody>
      </p:sp>
      <p:sp>
        <p:nvSpPr>
          <p:cNvPr id="15" name="Content Placeholder 17"/>
          <p:cNvSpPr txBox="1">
            <a:spLocks/>
          </p:cNvSpPr>
          <p:nvPr/>
        </p:nvSpPr>
        <p:spPr bwMode="auto">
          <a:xfrm>
            <a:off x="0" y="6626225"/>
            <a:ext cx="4572000" cy="231775"/>
          </a:xfrm>
          <a:prstGeom prst="rect">
            <a:avLst/>
          </a:prstGeom>
          <a:noFill/>
          <a:ln>
            <a:noFill/>
          </a:ln>
          <a:extLst/>
        </p:spPr>
        <p:txBody>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Georgia" panose="02040502050405020303" pitchFamily="18" charset="0"/>
                <a:ea typeface="ＭＳ Ｐゴシック" panose="020B0600070205080204" pitchFamily="34" charset="-128"/>
                <a:cs typeface="ＭＳ Ｐゴシック"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Georgia" panose="02040502050405020303" pitchFamily="18" charset="0"/>
                <a:ea typeface="ＭＳ Ｐゴシック" panose="020B0600070205080204" pitchFamily="34" charset="-128"/>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Georgia" panose="02040502050405020303" pitchFamily="18" charset="0"/>
                <a:ea typeface="ＭＳ Ｐゴシック" panose="020B0600070205080204" pitchFamily="34" charset="-128"/>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ＭＳ Ｐゴシック" panose="020B0600070205080204" pitchFamily="34" charset="-128"/>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ＭＳ Ｐゴシック" panose="020B0600070205080204" pitchFamily="34"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defRPr/>
            </a:pPr>
            <a:r>
              <a:rPr lang="en-US" sz="1000" dirty="0" smtClean="0">
                <a:solidFill>
                  <a:schemeClr val="tx1">
                    <a:lumMod val="65000"/>
                    <a:lumOff val="35000"/>
                  </a:schemeClr>
                </a:solidFill>
                <a:latin typeface="+mn-lt"/>
                <a:ea typeface="MS PGothic" panose="020B0600070205080204" pitchFamily="34" charset="-128"/>
              </a:rPr>
              <a:t>March 14, 2017  |  Yanni Chen</a:t>
            </a:r>
            <a:endParaRPr lang="en-US" sz="1000" dirty="0">
              <a:solidFill>
                <a:schemeClr val="tx1">
                  <a:lumMod val="65000"/>
                  <a:lumOff val="35000"/>
                </a:schemeClr>
              </a:solidFill>
              <a:latin typeface="+mn-lt"/>
              <a:ea typeface="MS PGothic" panose="020B0600070205080204" pitchFamily="34" charset="-128"/>
            </a:endParaRPr>
          </a:p>
        </p:txBody>
      </p:sp>
      <p:pic>
        <p:nvPicPr>
          <p:cNvPr id="11277" name="Picture 16" descr="NationalJournal_LC (1).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17475" y="215900"/>
            <a:ext cx="344805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 Placeholder 18"/>
          <p:cNvSpPr txBox="1">
            <a:spLocks/>
          </p:cNvSpPr>
          <p:nvPr/>
        </p:nvSpPr>
        <p:spPr bwMode="auto">
          <a:xfrm>
            <a:off x="0" y="6353758"/>
            <a:ext cx="9144000" cy="194764"/>
          </a:xfrm>
          <a:prstGeom prst="rect">
            <a:avLst/>
          </a:prstGeom>
          <a:solidFill>
            <a:schemeClr val="bg1"/>
          </a:solidFill>
          <a:ln>
            <a:noFill/>
          </a:ln>
          <a:extLst/>
        </p:spPr>
        <p:txBody>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Georgia" panose="02040502050405020303" pitchFamily="18" charset="0"/>
                <a:ea typeface="MS PGothic" panose="020B0600070205080204" pitchFamily="34" charset="-128"/>
                <a:cs typeface="ＭＳ Ｐゴシック"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Georgia" panose="02040502050405020303" pitchFamily="18" charset="0"/>
                <a:ea typeface="MS PGothic" panose="020B0600070205080204" pitchFamily="34" charset="-128"/>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Georgia" panose="02040502050405020303" pitchFamily="18" charset="0"/>
                <a:ea typeface="MS PGothic" panose="020B0600070205080204" pitchFamily="34" charset="-128"/>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Font typeface="Arial" panose="020B0604020202020204" pitchFamily="34" charset="0"/>
              <a:buNone/>
              <a:defRPr/>
            </a:pPr>
            <a:r>
              <a:rPr lang="en-US" sz="600" i="1" dirty="0" smtClean="0">
                <a:solidFill>
                  <a:schemeClr val="tx1">
                    <a:lumMod val="65000"/>
                    <a:lumOff val="35000"/>
                  </a:schemeClr>
                </a:solidFill>
                <a:latin typeface="+mn-lt"/>
              </a:rPr>
              <a:t>Sources: “The evolution of mobile technologies,” Qualcomm, June 2014; Michael Nunez, “What is 5G and how will it make my life better?” Gizmodo, February 24, 2016; </a:t>
            </a:r>
            <a:r>
              <a:rPr lang="en-US" sz="600" i="1" dirty="0" err="1" smtClean="0">
                <a:solidFill>
                  <a:schemeClr val="tx1">
                    <a:lumMod val="65000"/>
                    <a:lumOff val="35000"/>
                  </a:schemeClr>
                </a:solidFill>
                <a:latin typeface="+mn-lt"/>
              </a:rPr>
              <a:t>Vivek</a:t>
            </a:r>
            <a:r>
              <a:rPr lang="en-US" sz="600" i="1" dirty="0" smtClean="0">
                <a:solidFill>
                  <a:schemeClr val="tx1">
                    <a:lumMod val="65000"/>
                    <a:lumOff val="35000"/>
                  </a:schemeClr>
                </a:solidFill>
                <a:latin typeface="+mn-lt"/>
              </a:rPr>
              <a:t> </a:t>
            </a:r>
            <a:r>
              <a:rPr lang="en-US" sz="600" i="1" dirty="0" err="1" smtClean="0">
                <a:solidFill>
                  <a:schemeClr val="tx1">
                    <a:lumMod val="65000"/>
                    <a:lumOff val="35000"/>
                  </a:schemeClr>
                </a:solidFill>
                <a:latin typeface="+mn-lt"/>
              </a:rPr>
              <a:t>Sanghvi</a:t>
            </a:r>
            <a:r>
              <a:rPr lang="en-US" sz="600" i="1" dirty="0" smtClean="0">
                <a:solidFill>
                  <a:schemeClr val="tx1">
                    <a:lumMod val="65000"/>
                    <a:lumOff val="35000"/>
                  </a:schemeClr>
                </a:solidFill>
                <a:latin typeface="+mn-lt"/>
              </a:rPr>
              <a:t> Jain, </a:t>
            </a:r>
            <a:r>
              <a:rPr lang="en-US" sz="600" i="1" dirty="0" err="1" smtClean="0">
                <a:solidFill>
                  <a:schemeClr val="tx1">
                    <a:lumMod val="65000"/>
                    <a:lumOff val="35000"/>
                  </a:schemeClr>
                </a:solidFill>
                <a:latin typeface="+mn-lt"/>
              </a:rPr>
              <a:t>Sanchit</a:t>
            </a:r>
            <a:r>
              <a:rPr lang="en-US" sz="600" i="1" dirty="0" smtClean="0">
                <a:solidFill>
                  <a:schemeClr val="tx1">
                    <a:lumMod val="65000"/>
                    <a:lumOff val="35000"/>
                  </a:schemeClr>
                </a:solidFill>
                <a:latin typeface="+mn-lt"/>
              </a:rPr>
              <a:t> Jain, </a:t>
            </a:r>
            <a:r>
              <a:rPr lang="en-US" sz="600" i="1" dirty="0" err="1" smtClean="0">
                <a:solidFill>
                  <a:schemeClr val="tx1">
                    <a:lumMod val="65000"/>
                    <a:lumOff val="35000"/>
                  </a:schemeClr>
                </a:solidFill>
                <a:latin typeface="+mn-lt"/>
              </a:rPr>
              <a:t>Laskshmi</a:t>
            </a:r>
            <a:r>
              <a:rPr lang="en-US" sz="600" i="1" dirty="0" smtClean="0">
                <a:solidFill>
                  <a:schemeClr val="tx1">
                    <a:lumMod val="65000"/>
                    <a:lumOff val="35000"/>
                  </a:schemeClr>
                </a:solidFill>
                <a:latin typeface="+mn-lt"/>
              </a:rPr>
              <a:t> </a:t>
            </a:r>
            <a:r>
              <a:rPr lang="en-US" sz="600" i="1" dirty="0" err="1" smtClean="0">
                <a:solidFill>
                  <a:schemeClr val="tx1">
                    <a:lumMod val="65000"/>
                    <a:lumOff val="35000"/>
                  </a:schemeClr>
                </a:solidFill>
                <a:latin typeface="+mn-lt"/>
              </a:rPr>
              <a:t>Kurup</a:t>
            </a:r>
            <a:r>
              <a:rPr lang="en-US" sz="600" i="1" dirty="0">
                <a:solidFill>
                  <a:schemeClr val="tx1">
                    <a:lumMod val="65000"/>
                    <a:lumOff val="35000"/>
                  </a:schemeClr>
                </a:solidFill>
                <a:latin typeface="+mn-lt"/>
              </a:rPr>
              <a:t> </a:t>
            </a:r>
            <a:r>
              <a:rPr lang="en-US" sz="600" i="1" dirty="0" smtClean="0">
                <a:solidFill>
                  <a:schemeClr val="tx1">
                    <a:lumMod val="65000"/>
                    <a:lumOff val="35000"/>
                  </a:schemeClr>
                </a:solidFill>
                <a:latin typeface="+mn-lt"/>
              </a:rPr>
              <a:t>&amp; </a:t>
            </a:r>
            <a:r>
              <a:rPr lang="en-US" sz="600" i="1" dirty="0" err="1" smtClean="0">
                <a:solidFill>
                  <a:schemeClr val="tx1">
                    <a:lumMod val="65000"/>
                    <a:lumOff val="35000"/>
                  </a:schemeClr>
                </a:solidFill>
                <a:latin typeface="+mn-lt"/>
              </a:rPr>
              <a:t>Aruna</a:t>
            </a:r>
            <a:r>
              <a:rPr lang="en-US" sz="600" i="1" dirty="0" smtClean="0">
                <a:solidFill>
                  <a:schemeClr val="tx1">
                    <a:lumMod val="65000"/>
                    <a:lumOff val="35000"/>
                  </a:schemeClr>
                </a:solidFill>
                <a:latin typeface="+mn-lt"/>
              </a:rPr>
              <a:t> </a:t>
            </a:r>
            <a:r>
              <a:rPr lang="en-US" sz="600" i="1" dirty="0" err="1" smtClean="0">
                <a:solidFill>
                  <a:schemeClr val="tx1">
                    <a:lumMod val="65000"/>
                    <a:lumOff val="35000"/>
                  </a:schemeClr>
                </a:solidFill>
                <a:latin typeface="+mn-lt"/>
              </a:rPr>
              <a:t>Gawade</a:t>
            </a:r>
            <a:r>
              <a:rPr lang="en-US" sz="600" i="1" dirty="0" smtClean="0">
                <a:solidFill>
                  <a:schemeClr val="tx1">
                    <a:lumMod val="65000"/>
                    <a:lumOff val="35000"/>
                  </a:schemeClr>
                </a:solidFill>
                <a:latin typeface="+mn-lt"/>
              </a:rPr>
              <a:t>, “Overview on generations of network,” </a:t>
            </a:r>
            <a:r>
              <a:rPr lang="en-US" sz="600" i="1" dirty="0" err="1" smtClean="0">
                <a:solidFill>
                  <a:schemeClr val="tx1">
                    <a:lumMod val="65000"/>
                    <a:lumOff val="35000"/>
                  </a:schemeClr>
                </a:solidFill>
                <a:latin typeface="+mn-lt"/>
              </a:rPr>
              <a:t>Int.J</a:t>
            </a:r>
            <a:r>
              <a:rPr lang="en-US" sz="600" i="1" dirty="0" smtClean="0">
                <a:solidFill>
                  <a:schemeClr val="tx1">
                    <a:lumMod val="65000"/>
                    <a:lumOff val="35000"/>
                  </a:schemeClr>
                </a:solidFill>
                <a:latin typeface="+mn-lt"/>
              </a:rPr>
              <a:t>. Computer Technology and Applications, Sept-Oct 2014. </a:t>
            </a:r>
            <a:endParaRPr lang="en-US" sz="600" i="1" dirty="0">
              <a:solidFill>
                <a:schemeClr val="tx1">
                  <a:lumMod val="65000"/>
                  <a:lumOff val="35000"/>
                </a:schemeClr>
              </a:solidFill>
              <a:latin typeface="+mn-lt"/>
            </a:endParaRPr>
          </a:p>
        </p:txBody>
      </p:sp>
      <p:cxnSp>
        <p:nvCxnSpPr>
          <p:cNvPr id="19" name="Straight Arrow Connector 18"/>
          <p:cNvCxnSpPr/>
          <p:nvPr/>
        </p:nvCxnSpPr>
        <p:spPr>
          <a:xfrm>
            <a:off x="522288" y="2202882"/>
            <a:ext cx="802322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0" name="Oval 19"/>
          <p:cNvSpPr>
            <a:spLocks noChangeAspect="1"/>
          </p:cNvSpPr>
          <p:nvPr/>
        </p:nvSpPr>
        <p:spPr>
          <a:xfrm>
            <a:off x="527136" y="2107632"/>
            <a:ext cx="163512" cy="1651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2" name="Oval 21"/>
          <p:cNvSpPr>
            <a:spLocks noChangeAspect="1"/>
          </p:cNvSpPr>
          <p:nvPr/>
        </p:nvSpPr>
        <p:spPr>
          <a:xfrm>
            <a:off x="3814534" y="2112395"/>
            <a:ext cx="165100" cy="1651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3" name="Oval 22"/>
          <p:cNvSpPr>
            <a:spLocks noChangeAspect="1"/>
          </p:cNvSpPr>
          <p:nvPr/>
        </p:nvSpPr>
        <p:spPr>
          <a:xfrm>
            <a:off x="6127059" y="2112395"/>
            <a:ext cx="165100" cy="1651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4" name="Oval 23"/>
          <p:cNvSpPr>
            <a:spLocks noChangeAspect="1"/>
          </p:cNvSpPr>
          <p:nvPr/>
        </p:nvSpPr>
        <p:spPr>
          <a:xfrm>
            <a:off x="7002202" y="2120332"/>
            <a:ext cx="165100" cy="1651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5" name="Oval 24"/>
          <p:cNvSpPr>
            <a:spLocks noChangeAspect="1"/>
          </p:cNvSpPr>
          <p:nvPr/>
        </p:nvSpPr>
        <p:spPr>
          <a:xfrm>
            <a:off x="7990572" y="2117157"/>
            <a:ext cx="165100" cy="1651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6" name="Rectangle 25"/>
          <p:cNvSpPr/>
          <p:nvPr/>
        </p:nvSpPr>
        <p:spPr>
          <a:xfrm>
            <a:off x="192447" y="1875339"/>
            <a:ext cx="832890" cy="32436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algn="ctr">
              <a:defRPr/>
            </a:pPr>
            <a:r>
              <a:rPr lang="en-US" sz="1100" dirty="0" smtClean="0">
                <a:solidFill>
                  <a:schemeClr val="tx1"/>
                </a:solidFill>
              </a:rPr>
              <a:t>Late 1970s</a:t>
            </a:r>
            <a:endParaRPr lang="en-US" sz="1100" dirty="0">
              <a:solidFill>
                <a:schemeClr val="tx1"/>
              </a:solidFill>
            </a:endParaRPr>
          </a:p>
        </p:txBody>
      </p:sp>
      <p:sp>
        <p:nvSpPr>
          <p:cNvPr id="27" name="Rectangle 26"/>
          <p:cNvSpPr/>
          <p:nvPr/>
        </p:nvSpPr>
        <p:spPr>
          <a:xfrm>
            <a:off x="3594146" y="1875339"/>
            <a:ext cx="605876" cy="32436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algn="ctr">
              <a:defRPr/>
            </a:pPr>
            <a:r>
              <a:rPr lang="en-US" sz="1100" dirty="0" smtClean="0">
                <a:solidFill>
                  <a:schemeClr val="tx1"/>
                </a:solidFill>
              </a:rPr>
              <a:t>1990s</a:t>
            </a:r>
            <a:endParaRPr lang="en-US" sz="1100" dirty="0">
              <a:solidFill>
                <a:schemeClr val="tx1"/>
              </a:solidFill>
            </a:endParaRPr>
          </a:p>
        </p:txBody>
      </p:sp>
      <p:sp>
        <p:nvSpPr>
          <p:cNvPr id="28" name="Rectangle 27"/>
          <p:cNvSpPr/>
          <p:nvPr/>
        </p:nvSpPr>
        <p:spPr>
          <a:xfrm>
            <a:off x="5674848" y="1834065"/>
            <a:ext cx="1068313" cy="32436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algn="ctr">
              <a:defRPr/>
            </a:pPr>
            <a:r>
              <a:rPr lang="en-US" sz="1100" dirty="0" smtClean="0">
                <a:solidFill>
                  <a:schemeClr val="tx1"/>
                </a:solidFill>
              </a:rPr>
              <a:t>Early 2000s</a:t>
            </a:r>
            <a:endParaRPr lang="en-US" sz="1100" dirty="0">
              <a:solidFill>
                <a:schemeClr val="tx1"/>
              </a:solidFill>
            </a:endParaRPr>
          </a:p>
        </p:txBody>
      </p:sp>
      <p:sp>
        <p:nvSpPr>
          <p:cNvPr id="29" name="Rectangle 28"/>
          <p:cNvSpPr/>
          <p:nvPr/>
        </p:nvSpPr>
        <p:spPr>
          <a:xfrm>
            <a:off x="6550595" y="1835258"/>
            <a:ext cx="1068313" cy="32436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algn="ctr">
              <a:defRPr/>
            </a:pPr>
            <a:r>
              <a:rPr lang="en-US" sz="1100" dirty="0" smtClean="0">
                <a:solidFill>
                  <a:schemeClr val="tx1"/>
                </a:solidFill>
              </a:rPr>
              <a:t>2008</a:t>
            </a:r>
            <a:endParaRPr lang="en-US" sz="1100" dirty="0">
              <a:solidFill>
                <a:schemeClr val="tx1"/>
              </a:solidFill>
            </a:endParaRPr>
          </a:p>
        </p:txBody>
      </p:sp>
      <p:sp>
        <p:nvSpPr>
          <p:cNvPr id="30" name="Rectangle 29"/>
          <p:cNvSpPr/>
          <p:nvPr/>
        </p:nvSpPr>
        <p:spPr>
          <a:xfrm>
            <a:off x="7538965" y="1838036"/>
            <a:ext cx="1068313" cy="32436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algn="ctr">
              <a:defRPr/>
            </a:pPr>
            <a:r>
              <a:rPr lang="en-US" sz="1100" dirty="0" smtClean="0">
                <a:solidFill>
                  <a:schemeClr val="tx1"/>
                </a:solidFill>
              </a:rPr>
              <a:t>Present</a:t>
            </a:r>
            <a:endParaRPr lang="en-US" sz="1100" dirty="0">
              <a:solidFill>
                <a:schemeClr val="tx1"/>
              </a:solidFill>
            </a:endParaRPr>
          </a:p>
        </p:txBody>
      </p:sp>
      <p:sp>
        <p:nvSpPr>
          <p:cNvPr id="31" name="Rectangle 30"/>
          <p:cNvSpPr/>
          <p:nvPr/>
        </p:nvSpPr>
        <p:spPr>
          <a:xfrm>
            <a:off x="228600" y="2431999"/>
            <a:ext cx="1811533" cy="11033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a:spcAft>
                <a:spcPts val="50"/>
              </a:spcAft>
              <a:defRPr/>
            </a:pPr>
            <a:r>
              <a:rPr lang="en-US" sz="1100" b="1" dirty="0" smtClean="0">
                <a:solidFill>
                  <a:schemeClr val="tx1"/>
                </a:solidFill>
                <a:latin typeface="+mj-lt"/>
              </a:rPr>
              <a:t>1G: </a:t>
            </a:r>
            <a:r>
              <a:rPr lang="en-US" sz="1100" dirty="0" smtClean="0">
                <a:solidFill>
                  <a:schemeClr val="tx1"/>
                </a:solidFill>
              </a:rPr>
              <a:t>The foundation of mobile, the first generation introduced </a:t>
            </a:r>
            <a:r>
              <a:rPr lang="en-US" sz="1100" b="1" dirty="0" smtClean="0">
                <a:solidFill>
                  <a:schemeClr val="tx1"/>
                </a:solidFill>
              </a:rPr>
              <a:t>wireless analog voice communication </a:t>
            </a:r>
            <a:r>
              <a:rPr lang="en-US" sz="1100" dirty="0" smtClean="0">
                <a:solidFill>
                  <a:schemeClr val="tx1"/>
                </a:solidFill>
              </a:rPr>
              <a:t>working in the 150 </a:t>
            </a:r>
            <a:r>
              <a:rPr lang="en-US" sz="1100" dirty="0">
                <a:solidFill>
                  <a:schemeClr val="tx1"/>
                </a:solidFill>
              </a:rPr>
              <a:t>M</a:t>
            </a:r>
            <a:r>
              <a:rPr lang="en-US" sz="1100" dirty="0" smtClean="0">
                <a:solidFill>
                  <a:schemeClr val="tx1"/>
                </a:solidFill>
              </a:rPr>
              <a:t>Hz frequency band. Areas were divided into cells that were served by operator deployed base stations. </a:t>
            </a:r>
          </a:p>
          <a:p>
            <a:pPr>
              <a:spcAft>
                <a:spcPts val="50"/>
              </a:spcAft>
              <a:defRPr/>
            </a:pPr>
            <a:endParaRPr lang="en-US" sz="1100" dirty="0">
              <a:solidFill>
                <a:schemeClr val="tx1"/>
              </a:solidFill>
            </a:endParaRPr>
          </a:p>
          <a:p>
            <a:pPr>
              <a:spcAft>
                <a:spcPts val="50"/>
              </a:spcAft>
              <a:defRPr/>
            </a:pPr>
            <a:r>
              <a:rPr lang="en-US" sz="1100" dirty="0" smtClean="0">
                <a:solidFill>
                  <a:schemeClr val="tx1"/>
                </a:solidFill>
              </a:rPr>
              <a:t>However, 1G faced issues of </a:t>
            </a:r>
            <a:r>
              <a:rPr lang="en-US" sz="1100" b="1" dirty="0" smtClean="0">
                <a:solidFill>
                  <a:schemeClr val="tx1"/>
                </a:solidFill>
              </a:rPr>
              <a:t>limited capacity </a:t>
            </a:r>
            <a:r>
              <a:rPr lang="en-US" sz="1100" dirty="0" smtClean="0">
                <a:solidFill>
                  <a:schemeClr val="tx1"/>
                </a:solidFill>
              </a:rPr>
              <a:t>because of the limited amount of spectrum used, and </a:t>
            </a:r>
            <a:r>
              <a:rPr lang="en-US" sz="1100" b="1" dirty="0" smtClean="0">
                <a:solidFill>
                  <a:schemeClr val="tx1"/>
                </a:solidFill>
              </a:rPr>
              <a:t>limited scalability </a:t>
            </a:r>
            <a:r>
              <a:rPr lang="en-US" sz="1100" dirty="0" smtClean="0">
                <a:solidFill>
                  <a:schemeClr val="tx1"/>
                </a:solidFill>
              </a:rPr>
              <a:t>because of the size of analog devices, </a:t>
            </a:r>
            <a:r>
              <a:rPr lang="en-US" sz="1100" dirty="0" smtClean="0">
                <a:solidFill>
                  <a:schemeClr val="tx1"/>
                </a:solidFill>
              </a:rPr>
              <a:t>inefficiency </a:t>
            </a:r>
            <a:r>
              <a:rPr lang="en-US" sz="1100" dirty="0" smtClean="0">
                <a:solidFill>
                  <a:schemeClr val="tx1"/>
                </a:solidFill>
              </a:rPr>
              <a:t>and costs.</a:t>
            </a:r>
            <a:endParaRPr lang="en-US" sz="1100" dirty="0">
              <a:solidFill>
                <a:schemeClr val="tx1"/>
              </a:solidFill>
            </a:endParaRPr>
          </a:p>
        </p:txBody>
      </p:sp>
      <p:cxnSp>
        <p:nvCxnSpPr>
          <p:cNvPr id="5" name="Straight Connector 4"/>
          <p:cNvCxnSpPr/>
          <p:nvPr/>
        </p:nvCxnSpPr>
        <p:spPr>
          <a:xfrm>
            <a:off x="608892" y="2312988"/>
            <a:ext cx="0" cy="1190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2" name="Rectangle 31"/>
          <p:cNvSpPr/>
          <p:nvPr/>
        </p:nvSpPr>
        <p:spPr>
          <a:xfrm>
            <a:off x="2006830" y="2551958"/>
            <a:ext cx="1914022" cy="11033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a:spcAft>
                <a:spcPts val="50"/>
              </a:spcAft>
              <a:defRPr/>
            </a:pPr>
            <a:r>
              <a:rPr lang="en-US" sz="1100" b="1" dirty="0">
                <a:solidFill>
                  <a:schemeClr val="tx1"/>
                </a:solidFill>
                <a:latin typeface="+mj-lt"/>
              </a:rPr>
              <a:t>2</a:t>
            </a:r>
            <a:r>
              <a:rPr lang="en-US" sz="1100" b="1" dirty="0" smtClean="0">
                <a:solidFill>
                  <a:schemeClr val="tx1"/>
                </a:solidFill>
                <a:latin typeface="+mj-lt"/>
              </a:rPr>
              <a:t>G: </a:t>
            </a:r>
            <a:r>
              <a:rPr lang="en-US" sz="1100" dirty="0" smtClean="0">
                <a:solidFill>
                  <a:schemeClr val="tx1"/>
                </a:solidFill>
              </a:rPr>
              <a:t>Launched in 1991, 2G transitioned from analog voice transmission to </a:t>
            </a:r>
            <a:r>
              <a:rPr lang="en-US" sz="1100" b="1" dirty="0" smtClean="0">
                <a:solidFill>
                  <a:schemeClr val="tx1"/>
                </a:solidFill>
              </a:rPr>
              <a:t>digital</a:t>
            </a:r>
            <a:r>
              <a:rPr lang="en-US" sz="1100" dirty="0" smtClean="0">
                <a:solidFill>
                  <a:schemeClr val="tx1"/>
                </a:solidFill>
              </a:rPr>
              <a:t>, which allowed for compression and in turn </a:t>
            </a:r>
            <a:r>
              <a:rPr lang="en-US" sz="1100" b="1" dirty="0" smtClean="0">
                <a:solidFill>
                  <a:schemeClr val="tx1"/>
                </a:solidFill>
              </a:rPr>
              <a:t>more users</a:t>
            </a:r>
            <a:r>
              <a:rPr lang="en-US" sz="1100" dirty="0" smtClean="0">
                <a:solidFill>
                  <a:schemeClr val="tx1"/>
                </a:solidFill>
              </a:rPr>
              <a:t>, and introduced </a:t>
            </a:r>
            <a:r>
              <a:rPr lang="en-US" sz="1100" b="1" dirty="0" smtClean="0">
                <a:solidFill>
                  <a:schemeClr val="tx1"/>
                </a:solidFill>
              </a:rPr>
              <a:t>SMS text messaging </a:t>
            </a:r>
            <a:r>
              <a:rPr lang="en-US" sz="1100" dirty="0" smtClean="0">
                <a:solidFill>
                  <a:schemeClr val="tx1"/>
                </a:solidFill>
              </a:rPr>
              <a:t>as a service. Additionally, digital technology was lighter, smaller, cheaper and more secure. In many areas in the world, 2G technology is still used.</a:t>
            </a:r>
          </a:p>
          <a:p>
            <a:pPr>
              <a:spcAft>
                <a:spcPts val="50"/>
              </a:spcAft>
              <a:defRPr/>
            </a:pPr>
            <a:endParaRPr lang="en-US" sz="1100" dirty="0">
              <a:solidFill>
                <a:schemeClr val="tx1"/>
              </a:solidFill>
            </a:endParaRPr>
          </a:p>
          <a:p>
            <a:pPr>
              <a:spcAft>
                <a:spcPts val="50"/>
              </a:spcAft>
              <a:defRPr/>
            </a:pPr>
            <a:r>
              <a:rPr lang="en-US" sz="1100" dirty="0" smtClean="0">
                <a:solidFill>
                  <a:schemeClr val="tx1"/>
                </a:solidFill>
              </a:rPr>
              <a:t>As part of the </a:t>
            </a:r>
            <a:r>
              <a:rPr lang="en-US" sz="1100" dirty="0" smtClean="0">
                <a:solidFill>
                  <a:schemeClr val="tx1"/>
                </a:solidFill>
              </a:rPr>
              <a:t>switch from analog to digital, in some cases it was more difficult for signals to reach cell </a:t>
            </a:r>
            <a:r>
              <a:rPr lang="en-US" sz="1100" dirty="0" smtClean="0">
                <a:solidFill>
                  <a:schemeClr val="tx1"/>
                </a:solidFill>
              </a:rPr>
              <a:t>towers in less </a:t>
            </a:r>
            <a:r>
              <a:rPr lang="en-US" sz="1100" dirty="0" smtClean="0">
                <a:solidFill>
                  <a:schemeClr val="tx1"/>
                </a:solidFill>
              </a:rPr>
              <a:t>crowded areas </a:t>
            </a:r>
            <a:r>
              <a:rPr lang="en-US" sz="1100" dirty="0" smtClean="0">
                <a:solidFill>
                  <a:schemeClr val="tx1"/>
                </a:solidFill>
              </a:rPr>
              <a:t>due to the difference in decay curves. This meant that in more rural areas, </a:t>
            </a:r>
            <a:r>
              <a:rPr lang="en-US" sz="1100" b="1" dirty="0" smtClean="0">
                <a:solidFill>
                  <a:schemeClr val="tx1"/>
                </a:solidFill>
              </a:rPr>
              <a:t>calls could be dropped</a:t>
            </a:r>
            <a:r>
              <a:rPr lang="en-US" sz="1100" dirty="0" smtClean="0">
                <a:solidFill>
                  <a:schemeClr val="tx1"/>
                </a:solidFill>
              </a:rPr>
              <a:t>. </a:t>
            </a:r>
            <a:endParaRPr lang="en-US" sz="1100" dirty="0">
              <a:solidFill>
                <a:schemeClr val="tx1"/>
              </a:solidFill>
            </a:endParaRPr>
          </a:p>
        </p:txBody>
      </p:sp>
      <p:cxnSp>
        <p:nvCxnSpPr>
          <p:cNvPr id="33" name="Straight Connector 32"/>
          <p:cNvCxnSpPr/>
          <p:nvPr/>
        </p:nvCxnSpPr>
        <p:spPr>
          <a:xfrm>
            <a:off x="3897084" y="2312988"/>
            <a:ext cx="0" cy="1190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3207274" y="2431999"/>
            <a:ext cx="0" cy="1190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3207274" y="2431999"/>
            <a:ext cx="68981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5" name="Rectangle 34"/>
          <p:cNvSpPr/>
          <p:nvPr/>
        </p:nvSpPr>
        <p:spPr>
          <a:xfrm>
            <a:off x="3952373" y="2764102"/>
            <a:ext cx="1938097" cy="11033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a:spcAft>
                <a:spcPts val="50"/>
              </a:spcAft>
              <a:defRPr/>
            </a:pPr>
            <a:r>
              <a:rPr lang="en-US" sz="1100" b="1" dirty="0" smtClean="0">
                <a:solidFill>
                  <a:schemeClr val="tx1"/>
                </a:solidFill>
                <a:latin typeface="+mj-lt"/>
              </a:rPr>
              <a:t>3G: </a:t>
            </a:r>
            <a:r>
              <a:rPr lang="en-US" sz="1100" dirty="0" smtClean="0">
                <a:solidFill>
                  <a:schemeClr val="tx1"/>
                </a:solidFill>
              </a:rPr>
              <a:t>The third generation introduced data services and Internet access to mobile phones using </a:t>
            </a:r>
            <a:r>
              <a:rPr lang="en-US" sz="1100" b="1" dirty="0" smtClean="0">
                <a:solidFill>
                  <a:schemeClr val="tx1"/>
                </a:solidFill>
              </a:rPr>
              <a:t>packet switching</a:t>
            </a:r>
            <a:r>
              <a:rPr lang="en-US" sz="1100" dirty="0" smtClean="0">
                <a:solidFill>
                  <a:schemeClr val="tx1"/>
                </a:solidFill>
              </a:rPr>
              <a:t>, ushering in the era of the smartphone. 3G technology also includes Bluetooth, WLAN, mobile TV and video calls.</a:t>
            </a:r>
          </a:p>
          <a:p>
            <a:pPr>
              <a:spcAft>
                <a:spcPts val="50"/>
              </a:spcAft>
              <a:defRPr/>
            </a:pPr>
            <a:endParaRPr lang="en-US" sz="1100" dirty="0">
              <a:solidFill>
                <a:schemeClr val="tx1"/>
              </a:solidFill>
            </a:endParaRPr>
          </a:p>
          <a:p>
            <a:pPr>
              <a:spcAft>
                <a:spcPts val="50"/>
              </a:spcAft>
              <a:defRPr/>
            </a:pPr>
            <a:r>
              <a:rPr lang="en-US" sz="1100" dirty="0" smtClean="0">
                <a:solidFill>
                  <a:schemeClr val="tx1"/>
                </a:solidFill>
              </a:rPr>
              <a:t>Compared to 2G technology, 3G is </a:t>
            </a:r>
            <a:r>
              <a:rPr lang="en-US" sz="1100" b="1" dirty="0" smtClean="0">
                <a:solidFill>
                  <a:schemeClr val="tx1"/>
                </a:solidFill>
              </a:rPr>
              <a:t>much more expensive</a:t>
            </a:r>
            <a:r>
              <a:rPr lang="en-US" sz="1100" dirty="0" smtClean="0">
                <a:solidFill>
                  <a:schemeClr val="tx1"/>
                </a:solidFill>
              </a:rPr>
              <a:t>. Additionally, because the new capabilities of 3G involved high bandwidth transmission, </a:t>
            </a:r>
            <a:r>
              <a:rPr lang="en-US" sz="1100" b="1" dirty="0" smtClean="0">
                <a:solidFill>
                  <a:schemeClr val="tx1"/>
                </a:solidFill>
              </a:rPr>
              <a:t>battery life in devices is greatly reduced</a:t>
            </a:r>
            <a:r>
              <a:rPr lang="en-US" sz="1100" dirty="0" smtClean="0">
                <a:solidFill>
                  <a:schemeClr val="tx1"/>
                </a:solidFill>
              </a:rPr>
              <a:t>. Cellular operators also </a:t>
            </a:r>
            <a:r>
              <a:rPr lang="en-US" sz="1100" b="1" dirty="0" smtClean="0">
                <a:solidFill>
                  <a:schemeClr val="tx1"/>
                </a:solidFill>
              </a:rPr>
              <a:t>imposed data caps </a:t>
            </a:r>
            <a:r>
              <a:rPr lang="en-US" sz="1100" dirty="0" smtClean="0">
                <a:solidFill>
                  <a:schemeClr val="tx1"/>
                </a:solidFill>
              </a:rPr>
              <a:t>because the data consumption could be too much for the network to handle.</a:t>
            </a:r>
            <a:endParaRPr lang="en-US" sz="1100" dirty="0">
              <a:solidFill>
                <a:schemeClr val="tx1"/>
              </a:solidFill>
            </a:endParaRPr>
          </a:p>
        </p:txBody>
      </p:sp>
      <p:grpSp>
        <p:nvGrpSpPr>
          <p:cNvPr id="9" name="Group 8"/>
          <p:cNvGrpSpPr/>
          <p:nvPr/>
        </p:nvGrpSpPr>
        <p:grpSpPr>
          <a:xfrm>
            <a:off x="5192709" y="2312987"/>
            <a:ext cx="1016897" cy="476967"/>
            <a:chOff x="5037056" y="2312988"/>
            <a:chExt cx="689810" cy="238022"/>
          </a:xfrm>
        </p:grpSpPr>
        <p:cxnSp>
          <p:nvCxnSpPr>
            <p:cNvPr id="36" name="Straight Connector 35"/>
            <p:cNvCxnSpPr/>
            <p:nvPr/>
          </p:nvCxnSpPr>
          <p:spPr>
            <a:xfrm>
              <a:off x="5726866" y="2312988"/>
              <a:ext cx="0" cy="1190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5037056" y="2431999"/>
              <a:ext cx="0" cy="1190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5037056" y="2431999"/>
              <a:ext cx="68981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40" name="Rectangle 39"/>
          <p:cNvSpPr/>
          <p:nvPr/>
        </p:nvSpPr>
        <p:spPr>
          <a:xfrm>
            <a:off x="5912261" y="2789954"/>
            <a:ext cx="1948458" cy="11033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marL="0" lvl="1">
              <a:spcAft>
                <a:spcPts val="50"/>
              </a:spcAft>
              <a:defRPr/>
            </a:pPr>
            <a:r>
              <a:rPr lang="en-US" sz="1100" b="1" dirty="0" smtClean="0">
                <a:solidFill>
                  <a:schemeClr val="tx1"/>
                </a:solidFill>
                <a:latin typeface="+mj-lt"/>
              </a:rPr>
              <a:t>4G: </a:t>
            </a:r>
            <a:r>
              <a:rPr lang="en-US" sz="1100" dirty="0">
                <a:solidFill>
                  <a:schemeClr val="tx1"/>
                </a:solidFill>
              </a:rPr>
              <a:t>The most recent 4G LTE technology has bettered the functionalities available in previous generations and allows for even more capabilities, such as </a:t>
            </a:r>
            <a:r>
              <a:rPr lang="en-US" sz="1100" b="1" dirty="0">
                <a:solidFill>
                  <a:schemeClr val="tx1"/>
                </a:solidFill>
              </a:rPr>
              <a:t>downloading and uploading large video </a:t>
            </a:r>
            <a:r>
              <a:rPr lang="en-US" sz="1100" b="1" dirty="0" smtClean="0">
                <a:solidFill>
                  <a:schemeClr val="tx1"/>
                </a:solidFill>
              </a:rPr>
              <a:t>files.</a:t>
            </a:r>
            <a:endParaRPr lang="en-US" sz="1100" dirty="0" smtClean="0">
              <a:solidFill>
                <a:schemeClr val="tx1"/>
              </a:solidFill>
            </a:endParaRPr>
          </a:p>
          <a:p>
            <a:pPr>
              <a:spcAft>
                <a:spcPts val="50"/>
              </a:spcAft>
              <a:defRPr/>
            </a:pPr>
            <a:endParaRPr lang="en-US" sz="1100" dirty="0" smtClean="0">
              <a:solidFill>
                <a:schemeClr val="tx1"/>
              </a:solidFill>
            </a:endParaRPr>
          </a:p>
          <a:p>
            <a:pPr>
              <a:spcAft>
                <a:spcPts val="50"/>
              </a:spcAft>
              <a:defRPr/>
            </a:pPr>
            <a:r>
              <a:rPr lang="en-US" sz="1100" dirty="0" smtClean="0">
                <a:solidFill>
                  <a:schemeClr val="tx1"/>
                </a:solidFill>
              </a:rPr>
              <a:t>4G can experience compatibility issues, and download speed can be disrupted by many factors, such as microwaves and other WiFi signals.</a:t>
            </a:r>
            <a:endParaRPr lang="en-US" sz="1100" dirty="0">
              <a:solidFill>
                <a:schemeClr val="tx1"/>
              </a:solidFill>
            </a:endParaRPr>
          </a:p>
        </p:txBody>
      </p:sp>
      <p:cxnSp>
        <p:nvCxnSpPr>
          <p:cNvPr id="45" name="Straight Connector 44"/>
          <p:cNvCxnSpPr/>
          <p:nvPr/>
        </p:nvCxnSpPr>
        <p:spPr>
          <a:xfrm>
            <a:off x="7084751" y="2324665"/>
            <a:ext cx="0" cy="46528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7" name="Rectangle 46"/>
          <p:cNvSpPr/>
          <p:nvPr/>
        </p:nvSpPr>
        <p:spPr>
          <a:xfrm>
            <a:off x="6903115" y="5320313"/>
            <a:ext cx="2165231" cy="11033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marL="0" lvl="1">
              <a:spcAft>
                <a:spcPts val="50"/>
              </a:spcAft>
              <a:defRPr/>
            </a:pPr>
            <a:r>
              <a:rPr lang="en-US" sz="1100" b="1" dirty="0" smtClean="0">
                <a:solidFill>
                  <a:schemeClr val="tx1"/>
                </a:solidFill>
                <a:latin typeface="+mj-lt"/>
              </a:rPr>
              <a:t>5G: </a:t>
            </a:r>
            <a:r>
              <a:rPr lang="en-US" sz="1100" dirty="0" smtClean="0">
                <a:solidFill>
                  <a:schemeClr val="tx1"/>
                </a:solidFill>
              </a:rPr>
              <a:t>The newest form in development, 5G, aims to increase download speeds dramatically, decrease latency and meet the demand of the rising rates of connectivity</a:t>
            </a:r>
          </a:p>
        </p:txBody>
      </p:sp>
      <p:cxnSp>
        <p:nvCxnSpPr>
          <p:cNvPr id="48" name="Straight Connector 47"/>
          <p:cNvCxnSpPr/>
          <p:nvPr/>
        </p:nvCxnSpPr>
        <p:spPr>
          <a:xfrm>
            <a:off x="8061574" y="2312987"/>
            <a:ext cx="4983" cy="301752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987475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TextBox 12"/>
          <p:cNvSpPr txBox="1">
            <a:spLocks noChangeArrowheads="1"/>
          </p:cNvSpPr>
          <p:nvPr/>
        </p:nvSpPr>
        <p:spPr bwMode="auto">
          <a:xfrm>
            <a:off x="8302273" y="233363"/>
            <a:ext cx="824265" cy="230832"/>
          </a:xfrm>
          <a:prstGeom prst="rect">
            <a:avLst/>
          </a:prstGeom>
          <a:noFill/>
          <a:ln>
            <a:noFill/>
          </a:ln>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Georgia" panose="02040502050405020303" pitchFamily="18" charset="0"/>
                <a:ea typeface="MS PGothic" panose="020B0600070205080204" pitchFamily="34" charset="-128"/>
              </a:defRPr>
            </a:lvl1pPr>
            <a:lvl2pPr marL="742950" indent="-285750">
              <a:lnSpc>
                <a:spcPct val="90000"/>
              </a:lnSpc>
              <a:spcBef>
                <a:spcPts val="500"/>
              </a:spcBef>
              <a:buFont typeface="Arial" panose="020B0604020202020204" pitchFamily="34" charset="0"/>
              <a:buChar char="•"/>
              <a:defRPr sz="2400">
                <a:solidFill>
                  <a:schemeClr val="tx1"/>
                </a:solidFill>
                <a:latin typeface="Georgia" panose="02040502050405020303" pitchFamily="18" charset="0"/>
                <a:ea typeface="MS PGothic" panose="020B0600070205080204" pitchFamily="34" charset="-128"/>
              </a:defRPr>
            </a:lvl2pPr>
            <a:lvl3pPr marL="1143000" indent="-228600">
              <a:lnSpc>
                <a:spcPct val="90000"/>
              </a:lnSpc>
              <a:spcBef>
                <a:spcPts val="500"/>
              </a:spcBef>
              <a:buFont typeface="Arial" panose="020B0604020202020204" pitchFamily="34" charset="0"/>
              <a:buChar char="•"/>
              <a:defRPr sz="2000">
                <a:solidFill>
                  <a:schemeClr val="tx1"/>
                </a:solidFill>
                <a:latin typeface="Georgia" panose="02040502050405020303" pitchFamily="18" charset="0"/>
                <a:ea typeface="MS PGothic" panose="020B0600070205080204" pitchFamily="34" charset="-128"/>
              </a:defRPr>
            </a:lvl3pPr>
            <a:lvl4pPr marL="1600200" indent="-228600">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4pPr>
            <a:lvl5pPr marL="2057400" indent="-228600">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9pPr>
          </a:lstStyle>
          <a:p>
            <a:pPr algn="r" eaLnBrk="1" hangingPunct="1">
              <a:lnSpc>
                <a:spcPct val="100000"/>
              </a:lnSpc>
              <a:spcBef>
                <a:spcPct val="0"/>
              </a:spcBef>
              <a:buFontTx/>
              <a:buNone/>
              <a:defRPr/>
            </a:pPr>
            <a:r>
              <a:rPr lang="en-US" altLang="en-US" sz="900" dirty="0" smtClean="0">
                <a:solidFill>
                  <a:schemeClr val="bg2">
                    <a:lumMod val="25000"/>
                  </a:schemeClr>
                </a:solidFill>
                <a:cs typeface="+mn-cs"/>
              </a:rPr>
              <a:t>5G REPORT</a:t>
            </a:r>
          </a:p>
        </p:txBody>
      </p:sp>
      <p:sp>
        <p:nvSpPr>
          <p:cNvPr id="21" name="Rectangle 20"/>
          <p:cNvSpPr/>
          <p:nvPr/>
        </p:nvSpPr>
        <p:spPr>
          <a:xfrm>
            <a:off x="0" y="457200"/>
            <a:ext cx="9144000" cy="46038"/>
          </a:xfrm>
          <a:prstGeom prst="rect">
            <a:avLst/>
          </a:prstGeom>
          <a:solidFill>
            <a:schemeClr val="bg1">
              <a:lumMod val="50000"/>
            </a:schemeClr>
          </a:solidFill>
          <a:ln w="12700">
            <a:noFill/>
          </a:ln>
          <a:effectLst/>
        </p:spPr>
        <p:style>
          <a:lnRef idx="2">
            <a:schemeClr val="accent1"/>
          </a:lnRef>
          <a:fillRef idx="0">
            <a:schemeClr val="accent1"/>
          </a:fillRef>
          <a:effectRef idx="1">
            <a:schemeClr val="accent1"/>
          </a:effectRef>
          <a:fontRef idx="minor">
            <a:schemeClr val="tx1"/>
          </a:fontRef>
        </p:style>
        <p:txBody>
          <a:bodyPr anchor="ctr"/>
          <a:lstStyle/>
          <a:p>
            <a:pPr algn="ctr" eaLnBrk="1" fontAlgn="auto" hangingPunct="1">
              <a:spcBef>
                <a:spcPts val="0"/>
              </a:spcBef>
              <a:spcAft>
                <a:spcPts val="0"/>
              </a:spcAft>
              <a:defRPr/>
            </a:pPr>
            <a:endParaRPr lang="en-US" sz="2400" b="1" dirty="0">
              <a:solidFill>
                <a:schemeClr val="bg1"/>
              </a:solidFill>
              <a:latin typeface="FreightSans Pro Book" pitchFamily="50" charset="0"/>
            </a:endParaRPr>
          </a:p>
        </p:txBody>
      </p:sp>
      <p:sp>
        <p:nvSpPr>
          <p:cNvPr id="11267" name="Slide Number Placeholder 7168"/>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charset="0"/>
              <a:buChar char="•"/>
              <a:defRPr sz="2800">
                <a:solidFill>
                  <a:schemeClr val="tx1"/>
                </a:solidFill>
                <a:latin typeface="Georgia" charset="0"/>
                <a:ea typeface="ＭＳ Ｐゴシック" charset="-128"/>
                <a:cs typeface="MS PGothic" charset="-128"/>
              </a:defRPr>
            </a:lvl1pPr>
            <a:lvl2pPr marL="742950" indent="-285750">
              <a:lnSpc>
                <a:spcPct val="90000"/>
              </a:lnSpc>
              <a:spcBef>
                <a:spcPts val="500"/>
              </a:spcBef>
              <a:buFont typeface="Arial" charset="0"/>
              <a:buChar char="•"/>
              <a:defRPr sz="2400">
                <a:solidFill>
                  <a:schemeClr val="tx1"/>
                </a:solidFill>
                <a:latin typeface="Georgia" charset="0"/>
                <a:ea typeface="ＭＳ Ｐゴシック" charset="-128"/>
                <a:cs typeface="MS PGothic" charset="-128"/>
              </a:defRPr>
            </a:lvl2pPr>
            <a:lvl3pPr marL="1143000" indent="-228600">
              <a:lnSpc>
                <a:spcPct val="90000"/>
              </a:lnSpc>
              <a:spcBef>
                <a:spcPts val="500"/>
              </a:spcBef>
              <a:buFont typeface="Arial" charset="0"/>
              <a:buChar char="•"/>
              <a:defRPr sz="2000">
                <a:solidFill>
                  <a:schemeClr val="tx1"/>
                </a:solidFill>
                <a:latin typeface="Georgia" charset="0"/>
                <a:ea typeface="ＭＳ Ｐゴシック" charset="-128"/>
                <a:cs typeface="MS PGothic" charset="-128"/>
              </a:defRPr>
            </a:lvl3pPr>
            <a:lvl4pPr marL="1600200" indent="-228600">
              <a:lnSpc>
                <a:spcPct val="90000"/>
              </a:lnSpc>
              <a:spcBef>
                <a:spcPts val="500"/>
              </a:spcBef>
              <a:buFont typeface="Arial" charset="0"/>
              <a:buChar char="•"/>
              <a:defRPr>
                <a:solidFill>
                  <a:schemeClr val="tx1"/>
                </a:solidFill>
                <a:latin typeface="Georgia" charset="0"/>
                <a:ea typeface="ＭＳ Ｐゴシック" charset="-128"/>
                <a:cs typeface="MS PGothic" charset="-128"/>
              </a:defRPr>
            </a:lvl4pPr>
            <a:lvl5pPr marL="2057400" indent="-228600">
              <a:lnSpc>
                <a:spcPct val="90000"/>
              </a:lnSpc>
              <a:spcBef>
                <a:spcPts val="500"/>
              </a:spcBef>
              <a:buFont typeface="Arial" charset="0"/>
              <a:buChar char="•"/>
              <a:defRPr>
                <a:solidFill>
                  <a:schemeClr val="tx1"/>
                </a:solidFill>
                <a:latin typeface="Georgia" charset="0"/>
                <a:ea typeface="ＭＳ Ｐゴシック" charset="-128"/>
                <a:cs typeface="MS PGothic" charset="-128"/>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Georgia" charset="0"/>
                <a:ea typeface="ＭＳ Ｐゴシック" charset="-128"/>
                <a:cs typeface="MS PGothic" charset="-128"/>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Georgia" charset="0"/>
                <a:ea typeface="ＭＳ Ｐゴシック" charset="-128"/>
                <a:cs typeface="MS PGothic" charset="-128"/>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Georgia" charset="0"/>
                <a:ea typeface="ＭＳ Ｐゴシック" charset="-128"/>
                <a:cs typeface="MS PGothic" charset="-128"/>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Georgia" charset="0"/>
                <a:ea typeface="ＭＳ Ｐゴシック" charset="-128"/>
                <a:cs typeface="MS PGothic" charset="-128"/>
              </a:defRPr>
            </a:lvl9pPr>
          </a:lstStyle>
          <a:p>
            <a:pPr>
              <a:lnSpc>
                <a:spcPct val="100000"/>
              </a:lnSpc>
              <a:spcBef>
                <a:spcPct val="0"/>
              </a:spcBef>
              <a:buFontTx/>
              <a:buNone/>
            </a:pPr>
            <a:fld id="{8186496D-4107-6A44-8398-43406D7B8E6D}" type="slidenum">
              <a:rPr lang="en-US" altLang="en-US" sz="1000">
                <a:solidFill>
                  <a:srgbClr val="3B3838"/>
                </a:solidFill>
                <a:latin typeface="Calibri Light" charset="0"/>
              </a:rPr>
              <a:pPr>
                <a:lnSpc>
                  <a:spcPct val="100000"/>
                </a:lnSpc>
                <a:spcBef>
                  <a:spcPct val="0"/>
                </a:spcBef>
                <a:buFontTx/>
                <a:buNone/>
              </a:pPr>
              <a:t>3</a:t>
            </a:fld>
            <a:endParaRPr lang="en-US" altLang="en-US" sz="1000">
              <a:solidFill>
                <a:srgbClr val="3B3838"/>
              </a:solidFill>
              <a:latin typeface="Calibri Light" charset="0"/>
            </a:endParaRPr>
          </a:p>
        </p:txBody>
      </p:sp>
      <p:sp>
        <p:nvSpPr>
          <p:cNvPr id="11268" name="Title 1"/>
          <p:cNvSpPr>
            <a:spLocks noGrp="1"/>
          </p:cNvSpPr>
          <p:nvPr>
            <p:ph type="title"/>
          </p:nvPr>
        </p:nvSpPr>
        <p:spPr/>
        <p:txBody>
          <a:bodyPr/>
          <a:lstStyle/>
          <a:p>
            <a:r>
              <a:rPr lang="en-US" altLang="en-US" dirty="0" smtClean="0">
                <a:latin typeface="Georgia" charset="0"/>
                <a:ea typeface="ＭＳ Ｐゴシック" charset="-128"/>
                <a:cs typeface="MS PGothic" charset="-128"/>
              </a:rPr>
              <a:t>5G technology has the potential </a:t>
            </a:r>
            <a:r>
              <a:rPr lang="en-US" altLang="en-US" dirty="0" smtClean="0">
                <a:latin typeface="Georgia" charset="0"/>
                <a:ea typeface="ＭＳ Ｐゴシック" charset="-128"/>
                <a:cs typeface="MS PGothic" charset="-128"/>
              </a:rPr>
              <a:t>to have</a:t>
            </a:r>
            <a:r>
              <a:rPr lang="en-US" altLang="en-US" dirty="0" smtClean="0">
                <a:latin typeface="Georgia" charset="0"/>
                <a:ea typeface="ＭＳ Ｐゴシック" charset="-128"/>
                <a:cs typeface="MS PGothic" charset="-128"/>
              </a:rPr>
              <a:t> </a:t>
            </a:r>
            <a:r>
              <a:rPr lang="en-US" altLang="en-US" dirty="0" smtClean="0">
                <a:latin typeface="Georgia" charset="0"/>
                <a:ea typeface="ＭＳ Ｐゴシック" charset="-128"/>
                <a:cs typeface="MS PGothic" charset="-128"/>
              </a:rPr>
              <a:t>global economic </a:t>
            </a:r>
            <a:r>
              <a:rPr lang="en-US" altLang="en-US" dirty="0" smtClean="0">
                <a:latin typeface="Georgia" charset="0"/>
                <a:ea typeface="ＭＳ Ｐゴシック" charset="-128"/>
                <a:cs typeface="MS PGothic" charset="-128"/>
              </a:rPr>
              <a:t>impact in a variety </a:t>
            </a:r>
            <a:r>
              <a:rPr lang="en-US" altLang="en-US" dirty="0" smtClean="0">
                <a:latin typeface="Georgia" charset="0"/>
                <a:ea typeface="ＭＳ Ｐゴシック" charset="-128"/>
                <a:cs typeface="MS PGothic" charset="-128"/>
              </a:rPr>
              <a:t>of </a:t>
            </a:r>
            <a:r>
              <a:rPr lang="en-US" altLang="en-US" dirty="0" smtClean="0">
                <a:latin typeface="Georgia" charset="0"/>
                <a:ea typeface="ＭＳ Ｐゴシック" charset="-128"/>
                <a:cs typeface="MS PGothic" charset="-128"/>
              </a:rPr>
              <a:t>ways</a:t>
            </a:r>
            <a:endParaRPr lang="en-US" altLang="en-US" dirty="0">
              <a:latin typeface="Georgia" charset="0"/>
              <a:ea typeface="ＭＳ Ｐゴシック" charset="-128"/>
              <a:cs typeface="MS PGothic" charset="-128"/>
            </a:endParaRPr>
          </a:p>
        </p:txBody>
      </p:sp>
      <p:sp>
        <p:nvSpPr>
          <p:cNvPr id="77" name="Rectangle 14"/>
          <p:cNvSpPr>
            <a:spLocks noChangeArrowheads="1"/>
          </p:cNvSpPr>
          <p:nvPr/>
        </p:nvSpPr>
        <p:spPr bwMode="auto">
          <a:xfrm>
            <a:off x="419100" y="1500188"/>
            <a:ext cx="8229600" cy="339725"/>
          </a:xfrm>
          <a:prstGeom prst="rect">
            <a:avLst/>
          </a:prstGeom>
          <a:noFill/>
          <a:ln>
            <a:noFill/>
          </a:ln>
          <a:extLst/>
        </p:spPr>
        <p:txBody>
          <a:bodyPr>
            <a:spAutoFit/>
          </a:bodyPr>
          <a:lstStyle>
            <a:lvl1pPr defTabSz="811213">
              <a:lnSpc>
                <a:spcPct val="90000"/>
              </a:lnSpc>
              <a:spcBef>
                <a:spcPts val="1000"/>
              </a:spcBef>
              <a:buFont typeface="Arial" panose="020B0604020202020204" pitchFamily="34" charset="0"/>
              <a:buChar char="•"/>
              <a:defRPr sz="2800">
                <a:solidFill>
                  <a:schemeClr val="tx1"/>
                </a:solidFill>
                <a:latin typeface="Georgia" panose="02040502050405020303" pitchFamily="18" charset="0"/>
                <a:ea typeface="ＭＳ Ｐゴシック" panose="020B0600070205080204" pitchFamily="34" charset="-128"/>
              </a:defRPr>
            </a:lvl1pPr>
            <a:lvl2pPr marL="742950" indent="-285750" defTabSz="811213">
              <a:lnSpc>
                <a:spcPct val="90000"/>
              </a:lnSpc>
              <a:spcBef>
                <a:spcPts val="500"/>
              </a:spcBef>
              <a:buFont typeface="Arial" panose="020B0604020202020204" pitchFamily="34" charset="0"/>
              <a:buChar char="•"/>
              <a:defRPr sz="2400">
                <a:solidFill>
                  <a:schemeClr val="tx1"/>
                </a:solidFill>
                <a:latin typeface="Georgia" panose="02040502050405020303" pitchFamily="18" charset="0"/>
                <a:ea typeface="ＭＳ Ｐゴシック" panose="020B0600070205080204" pitchFamily="34" charset="-128"/>
              </a:defRPr>
            </a:lvl2pPr>
            <a:lvl3pPr marL="1143000" indent="-228600" defTabSz="811213">
              <a:lnSpc>
                <a:spcPct val="90000"/>
              </a:lnSpc>
              <a:spcBef>
                <a:spcPts val="500"/>
              </a:spcBef>
              <a:buFont typeface="Arial" panose="020B0604020202020204" pitchFamily="34" charset="0"/>
              <a:buChar char="•"/>
              <a:defRPr sz="2000">
                <a:solidFill>
                  <a:schemeClr val="tx1"/>
                </a:solidFill>
                <a:latin typeface="Georgia" panose="02040502050405020303" pitchFamily="18" charset="0"/>
                <a:ea typeface="ＭＳ Ｐゴシック" panose="020B0600070205080204" pitchFamily="34" charset="-128"/>
              </a:defRPr>
            </a:lvl3pPr>
            <a:lvl4pPr marL="1600200" indent="-228600" defTabSz="811213">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4pPr>
            <a:lvl5pPr marL="2057400" indent="-228600" defTabSz="811213">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5pPr>
            <a:lvl6pPr marL="25146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6pPr>
            <a:lvl7pPr marL="29718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7pPr>
            <a:lvl8pPr marL="34290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8pPr>
            <a:lvl9pPr marL="38862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9pPr>
          </a:lstStyle>
          <a:p>
            <a:pPr>
              <a:lnSpc>
                <a:spcPct val="100000"/>
              </a:lnSpc>
              <a:spcBef>
                <a:spcPct val="0"/>
              </a:spcBef>
              <a:buFontTx/>
              <a:buNone/>
              <a:defRPr/>
            </a:pPr>
            <a:r>
              <a:rPr lang="en-US" altLang="en-US" sz="1600" b="1" dirty="0" smtClean="0">
                <a:solidFill>
                  <a:srgbClr val="7F7F7F"/>
                </a:solidFill>
                <a:latin typeface="+mj-lt"/>
                <a:cs typeface="+mn-cs"/>
              </a:rPr>
              <a:t>Three ways 5G can potentially contribute to the global economy</a:t>
            </a:r>
          </a:p>
        </p:txBody>
      </p:sp>
      <p:sp>
        <p:nvSpPr>
          <p:cNvPr id="78" name="Rectangle 77"/>
          <p:cNvSpPr/>
          <p:nvPr/>
        </p:nvSpPr>
        <p:spPr>
          <a:xfrm>
            <a:off x="2521131" y="2214866"/>
            <a:ext cx="4167052" cy="102363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a:spcAft>
                <a:spcPts val="50"/>
              </a:spcAft>
              <a:defRPr/>
            </a:pPr>
            <a:r>
              <a:rPr lang="en-US" sz="1100" b="1" dirty="0" smtClean="0">
                <a:solidFill>
                  <a:schemeClr val="tx1"/>
                </a:solidFill>
                <a:latin typeface="+mj-lt"/>
              </a:rPr>
              <a:t>1. Potential sales of products and services</a:t>
            </a:r>
            <a:endParaRPr lang="en-US" sz="1100" b="1" dirty="0">
              <a:solidFill>
                <a:schemeClr val="tx1"/>
              </a:solidFill>
              <a:latin typeface="+mj-lt"/>
            </a:endParaRPr>
          </a:p>
          <a:p>
            <a:pPr marL="171450" indent="-171450">
              <a:buFont typeface="Arial" panose="020B0604020202020204" pitchFamily="34" charset="0"/>
              <a:buChar char="•"/>
              <a:defRPr/>
            </a:pPr>
            <a:r>
              <a:rPr lang="en-US" sz="1100" dirty="0">
                <a:solidFill>
                  <a:schemeClr val="tx1"/>
                </a:solidFill>
              </a:rPr>
              <a:t>W</a:t>
            </a:r>
            <a:r>
              <a:rPr lang="en-US" sz="1100" dirty="0" smtClean="0">
                <a:solidFill>
                  <a:schemeClr val="tx1"/>
                </a:solidFill>
              </a:rPr>
              <a:t>idespread </a:t>
            </a:r>
            <a:r>
              <a:rPr lang="en-US" sz="1100" dirty="0" smtClean="0">
                <a:solidFill>
                  <a:schemeClr val="tx1"/>
                </a:solidFill>
              </a:rPr>
              <a:t>adoption of </a:t>
            </a:r>
            <a:r>
              <a:rPr lang="en-US" sz="1100" dirty="0" smtClean="0">
                <a:solidFill>
                  <a:schemeClr val="tx1"/>
                </a:solidFill>
              </a:rPr>
              <a:t>5G will likely enable to sales of new goods and services </a:t>
            </a:r>
            <a:r>
              <a:rPr lang="en-US" sz="1100" dirty="0" smtClean="0">
                <a:solidFill>
                  <a:schemeClr val="tx1"/>
                </a:solidFill>
              </a:rPr>
              <a:t>across a wide range of industries </a:t>
            </a:r>
          </a:p>
          <a:p>
            <a:pPr marL="171450" indent="-171450">
              <a:buFont typeface="Arial" panose="020B0604020202020204" pitchFamily="34" charset="0"/>
              <a:buChar char="•"/>
              <a:defRPr/>
            </a:pPr>
            <a:r>
              <a:rPr lang="en-US" sz="1100" dirty="0" smtClean="0">
                <a:solidFill>
                  <a:schemeClr val="tx1"/>
                </a:solidFill>
              </a:rPr>
              <a:t>These products and services could be improved through 5G deployment, </a:t>
            </a:r>
            <a:r>
              <a:rPr lang="en-US" sz="1100" dirty="0" smtClean="0">
                <a:solidFill>
                  <a:schemeClr val="tx1"/>
                </a:solidFill>
              </a:rPr>
              <a:t>or even made possible by </a:t>
            </a:r>
            <a:r>
              <a:rPr lang="en-US" sz="1100" dirty="0" smtClean="0">
                <a:solidFill>
                  <a:schemeClr val="tx1"/>
                </a:solidFill>
              </a:rPr>
              <a:t>the technology</a:t>
            </a:r>
          </a:p>
          <a:p>
            <a:pPr>
              <a:defRPr/>
            </a:pPr>
            <a:endParaRPr lang="en-US" sz="1100" dirty="0">
              <a:solidFill>
                <a:schemeClr val="tx1"/>
              </a:solidFill>
            </a:endParaRPr>
          </a:p>
        </p:txBody>
      </p:sp>
      <p:sp>
        <p:nvSpPr>
          <p:cNvPr id="15" name="Content Placeholder 17"/>
          <p:cNvSpPr txBox="1">
            <a:spLocks/>
          </p:cNvSpPr>
          <p:nvPr/>
        </p:nvSpPr>
        <p:spPr bwMode="auto">
          <a:xfrm>
            <a:off x="0" y="6626225"/>
            <a:ext cx="4572000" cy="231775"/>
          </a:xfrm>
          <a:prstGeom prst="rect">
            <a:avLst/>
          </a:prstGeom>
          <a:noFill/>
          <a:ln>
            <a:noFill/>
          </a:ln>
          <a:extLst/>
        </p:spPr>
        <p:txBody>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Georgia" panose="02040502050405020303" pitchFamily="18" charset="0"/>
                <a:ea typeface="ＭＳ Ｐゴシック" panose="020B0600070205080204" pitchFamily="34" charset="-128"/>
                <a:cs typeface="ＭＳ Ｐゴシック"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Georgia" panose="02040502050405020303" pitchFamily="18" charset="0"/>
                <a:ea typeface="ＭＳ Ｐゴシック" panose="020B0600070205080204" pitchFamily="34" charset="-128"/>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Georgia" panose="02040502050405020303" pitchFamily="18" charset="0"/>
                <a:ea typeface="ＭＳ Ｐゴシック" panose="020B0600070205080204" pitchFamily="34" charset="-128"/>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ＭＳ Ｐゴシック" panose="020B0600070205080204" pitchFamily="34" charset="-128"/>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ＭＳ Ｐゴシック" panose="020B0600070205080204" pitchFamily="34"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defRPr/>
            </a:pPr>
            <a:r>
              <a:rPr lang="en-US" sz="1000" dirty="0" smtClean="0">
                <a:solidFill>
                  <a:schemeClr val="tx1">
                    <a:lumMod val="65000"/>
                    <a:lumOff val="35000"/>
                  </a:schemeClr>
                </a:solidFill>
                <a:latin typeface="+mn-lt"/>
                <a:ea typeface="MS PGothic" panose="020B0600070205080204" pitchFamily="34" charset="-128"/>
              </a:rPr>
              <a:t>March 14, 2017  |  Yanni Chen</a:t>
            </a:r>
            <a:endParaRPr lang="en-US" sz="1000" dirty="0">
              <a:solidFill>
                <a:schemeClr val="tx1">
                  <a:lumMod val="65000"/>
                  <a:lumOff val="35000"/>
                </a:schemeClr>
              </a:solidFill>
              <a:latin typeface="+mn-lt"/>
              <a:ea typeface="MS PGothic" panose="020B0600070205080204" pitchFamily="34" charset="-128"/>
            </a:endParaRPr>
          </a:p>
        </p:txBody>
      </p:sp>
      <p:pic>
        <p:nvPicPr>
          <p:cNvPr id="11277" name="Picture 16" descr="NationalJournal_LC (1).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17475" y="215900"/>
            <a:ext cx="344805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20140" y="2214866"/>
            <a:ext cx="1001684" cy="1001684"/>
          </a:xfrm>
          <a:prstGeom prst="rect">
            <a:avLst/>
          </a:prstGeom>
        </p:spPr>
      </p:pic>
      <p:pic>
        <p:nvPicPr>
          <p:cNvPr id="3" name="Picture 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61951" y="3636515"/>
            <a:ext cx="1118062" cy="1118062"/>
          </a:xfrm>
          <a:prstGeom prst="rect">
            <a:avLst/>
          </a:prstGeom>
        </p:spPr>
      </p:pic>
      <p:pic>
        <p:nvPicPr>
          <p:cNvPr id="19" name="Picture 18"/>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20140" y="5122875"/>
            <a:ext cx="1009996" cy="1009996"/>
          </a:xfrm>
          <a:prstGeom prst="rect">
            <a:avLst/>
          </a:prstGeom>
        </p:spPr>
      </p:pic>
      <p:sp>
        <p:nvSpPr>
          <p:cNvPr id="20" name="Text Placeholder 18"/>
          <p:cNvSpPr txBox="1">
            <a:spLocks/>
          </p:cNvSpPr>
          <p:nvPr/>
        </p:nvSpPr>
        <p:spPr bwMode="auto">
          <a:xfrm>
            <a:off x="0" y="6386817"/>
            <a:ext cx="9144000" cy="221083"/>
          </a:xfrm>
          <a:prstGeom prst="rect">
            <a:avLst/>
          </a:prstGeom>
          <a:solidFill>
            <a:schemeClr val="bg1"/>
          </a:solidFill>
          <a:ln>
            <a:noFill/>
          </a:ln>
          <a:extLst/>
        </p:spPr>
        <p:txBody>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Georgia" panose="02040502050405020303" pitchFamily="18" charset="0"/>
                <a:ea typeface="MS PGothic" panose="020B0600070205080204" pitchFamily="34" charset="-128"/>
                <a:cs typeface="ＭＳ Ｐゴシック"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Georgia" panose="02040502050405020303" pitchFamily="18" charset="0"/>
                <a:ea typeface="MS PGothic" panose="020B0600070205080204" pitchFamily="34" charset="-128"/>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Georgia" panose="02040502050405020303" pitchFamily="18" charset="0"/>
                <a:ea typeface="MS PGothic" panose="020B0600070205080204" pitchFamily="34" charset="-128"/>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None/>
              <a:defRPr/>
            </a:pPr>
            <a:r>
              <a:rPr lang="en-US" sz="1000" i="1" dirty="0" smtClean="0">
                <a:solidFill>
                  <a:schemeClr val="tx1">
                    <a:lumMod val="65000"/>
                    <a:lumOff val="35000"/>
                  </a:schemeClr>
                </a:solidFill>
                <a:latin typeface="+mn-lt"/>
              </a:rPr>
              <a:t>Source: </a:t>
            </a:r>
            <a:r>
              <a:rPr lang="en-US" sz="1000" i="1" dirty="0">
                <a:solidFill>
                  <a:schemeClr val="tx1">
                    <a:lumMod val="65000"/>
                    <a:lumOff val="35000"/>
                  </a:schemeClr>
                </a:solidFill>
                <a:latin typeface="+mn-lt"/>
              </a:rPr>
              <a:t>“The 5G economy: how 5G technology will contribute to the global economy,” IHS </a:t>
            </a:r>
            <a:r>
              <a:rPr lang="en-US" sz="1000" i="1" dirty="0" err="1">
                <a:solidFill>
                  <a:schemeClr val="tx1">
                    <a:lumMod val="65000"/>
                    <a:lumOff val="35000"/>
                  </a:schemeClr>
                </a:solidFill>
                <a:latin typeface="+mn-lt"/>
              </a:rPr>
              <a:t>Markit</a:t>
            </a:r>
            <a:r>
              <a:rPr lang="en-US" sz="1000" i="1" dirty="0">
                <a:solidFill>
                  <a:schemeClr val="tx1">
                    <a:lumMod val="65000"/>
                    <a:lumOff val="35000"/>
                  </a:schemeClr>
                </a:solidFill>
                <a:latin typeface="+mn-lt"/>
              </a:rPr>
              <a:t>, January </a:t>
            </a:r>
            <a:r>
              <a:rPr lang="en-US" sz="1000" i="1" dirty="0" smtClean="0">
                <a:solidFill>
                  <a:schemeClr val="tx1">
                    <a:lumMod val="65000"/>
                    <a:lumOff val="35000"/>
                  </a:schemeClr>
                </a:solidFill>
                <a:latin typeface="+mn-lt"/>
              </a:rPr>
              <a:t>2017.</a:t>
            </a:r>
            <a:endParaRPr lang="en-US" sz="1000" i="1" dirty="0">
              <a:solidFill>
                <a:schemeClr val="tx1">
                  <a:lumMod val="65000"/>
                  <a:lumOff val="35000"/>
                </a:schemeClr>
              </a:solidFill>
              <a:latin typeface="+mn-lt"/>
            </a:endParaRPr>
          </a:p>
        </p:txBody>
      </p:sp>
      <p:sp>
        <p:nvSpPr>
          <p:cNvPr id="22" name="Rectangle 21"/>
          <p:cNvSpPr/>
          <p:nvPr/>
        </p:nvSpPr>
        <p:spPr>
          <a:xfrm>
            <a:off x="2521131" y="3788229"/>
            <a:ext cx="4167052" cy="8488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a:spcAft>
                <a:spcPts val="50"/>
              </a:spcAft>
              <a:defRPr/>
            </a:pPr>
            <a:r>
              <a:rPr lang="en-US" sz="1100" b="1" dirty="0" smtClean="0">
                <a:solidFill>
                  <a:schemeClr val="tx1"/>
                </a:solidFill>
                <a:latin typeface="+mj-lt"/>
              </a:rPr>
              <a:t>2. 5G value chain</a:t>
            </a:r>
            <a:endParaRPr lang="en-US" sz="1100" b="1" dirty="0">
              <a:solidFill>
                <a:schemeClr val="tx1"/>
              </a:solidFill>
              <a:latin typeface="+mj-lt"/>
            </a:endParaRPr>
          </a:p>
          <a:p>
            <a:pPr marL="171450" indent="-171450">
              <a:buFont typeface="Arial" panose="020B0604020202020204" pitchFamily="34" charset="0"/>
              <a:buChar char="•"/>
              <a:defRPr/>
            </a:pPr>
            <a:r>
              <a:rPr lang="en-US" sz="1100" dirty="0" smtClean="0">
                <a:solidFill>
                  <a:schemeClr val="tx1"/>
                </a:solidFill>
              </a:rPr>
              <a:t>Through research and development, investments in infrastructure and application development, 5G technology will continue to evolve, and the value chain that delivers it will deepen</a:t>
            </a:r>
          </a:p>
          <a:p>
            <a:pPr>
              <a:defRPr/>
            </a:pPr>
            <a:endParaRPr lang="en-US" sz="1100" dirty="0">
              <a:solidFill>
                <a:schemeClr val="tx1"/>
              </a:solidFill>
            </a:endParaRPr>
          </a:p>
        </p:txBody>
      </p:sp>
      <p:sp>
        <p:nvSpPr>
          <p:cNvPr id="23" name="Rectangle 22"/>
          <p:cNvSpPr/>
          <p:nvPr/>
        </p:nvSpPr>
        <p:spPr>
          <a:xfrm>
            <a:off x="2521131" y="5186815"/>
            <a:ext cx="4075612" cy="88211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a:spcAft>
                <a:spcPts val="50"/>
              </a:spcAft>
              <a:defRPr/>
            </a:pPr>
            <a:r>
              <a:rPr lang="en-US" sz="1100" b="1" dirty="0" smtClean="0">
                <a:solidFill>
                  <a:schemeClr val="tx1"/>
                </a:solidFill>
                <a:latin typeface="+mj-lt"/>
              </a:rPr>
              <a:t>3. GDP growth</a:t>
            </a:r>
            <a:endParaRPr lang="en-US" sz="1100" b="1" dirty="0">
              <a:solidFill>
                <a:schemeClr val="tx1"/>
              </a:solidFill>
              <a:latin typeface="+mj-lt"/>
            </a:endParaRPr>
          </a:p>
          <a:p>
            <a:pPr marL="171450" indent="-171450">
              <a:buFont typeface="Arial" panose="020B0604020202020204" pitchFamily="34" charset="0"/>
              <a:buChar char="•"/>
              <a:defRPr/>
            </a:pPr>
            <a:r>
              <a:rPr lang="en-US" sz="1100" dirty="0" smtClean="0">
                <a:solidFill>
                  <a:schemeClr val="tx1"/>
                </a:solidFill>
              </a:rPr>
              <a:t>5G technology could potentially drive long-term sustainable GDP growth on a global scale</a:t>
            </a:r>
          </a:p>
          <a:p>
            <a:pPr>
              <a:defRPr/>
            </a:pPr>
            <a:endParaRPr lang="en-US" sz="1100" dirty="0">
              <a:solidFill>
                <a:schemeClr val="tx1"/>
              </a:solidFill>
            </a:endParaRPr>
          </a:p>
        </p:txBody>
      </p:sp>
    </p:spTree>
    <p:extLst>
      <p:ext uri="{BB962C8B-B14F-4D97-AF65-F5344CB8AC3E}">
        <p14:creationId xmlns:p14="http://schemas.microsoft.com/office/powerpoint/2010/main" val="41142066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extLst>
              <p:ext uri="{D42A27DB-BD31-4B8C-83A1-F6EECF244321}">
                <p14:modId xmlns:p14="http://schemas.microsoft.com/office/powerpoint/2010/main" val="338932104"/>
              </p:ext>
            </p:extLst>
          </p:nvPr>
        </p:nvGraphicFramePr>
        <p:xfrm>
          <a:off x="419100" y="2905274"/>
          <a:ext cx="8229600" cy="338022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171" name="TextBox 12"/>
          <p:cNvSpPr txBox="1">
            <a:spLocks noChangeArrowheads="1"/>
          </p:cNvSpPr>
          <p:nvPr/>
        </p:nvSpPr>
        <p:spPr bwMode="auto">
          <a:xfrm>
            <a:off x="8302273" y="233363"/>
            <a:ext cx="824265" cy="230832"/>
          </a:xfrm>
          <a:prstGeom prst="rect">
            <a:avLst/>
          </a:prstGeom>
          <a:noFill/>
          <a:ln>
            <a:noFill/>
          </a:ln>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Georgia" panose="02040502050405020303" pitchFamily="18" charset="0"/>
                <a:ea typeface="MS PGothic" panose="020B0600070205080204" pitchFamily="34" charset="-128"/>
              </a:defRPr>
            </a:lvl1pPr>
            <a:lvl2pPr marL="742950" indent="-285750">
              <a:lnSpc>
                <a:spcPct val="90000"/>
              </a:lnSpc>
              <a:spcBef>
                <a:spcPts val="500"/>
              </a:spcBef>
              <a:buFont typeface="Arial" panose="020B0604020202020204" pitchFamily="34" charset="0"/>
              <a:buChar char="•"/>
              <a:defRPr sz="2400">
                <a:solidFill>
                  <a:schemeClr val="tx1"/>
                </a:solidFill>
                <a:latin typeface="Georgia" panose="02040502050405020303" pitchFamily="18" charset="0"/>
                <a:ea typeface="MS PGothic" panose="020B0600070205080204" pitchFamily="34" charset="-128"/>
              </a:defRPr>
            </a:lvl2pPr>
            <a:lvl3pPr marL="1143000" indent="-228600">
              <a:lnSpc>
                <a:spcPct val="90000"/>
              </a:lnSpc>
              <a:spcBef>
                <a:spcPts val="500"/>
              </a:spcBef>
              <a:buFont typeface="Arial" panose="020B0604020202020204" pitchFamily="34" charset="0"/>
              <a:buChar char="•"/>
              <a:defRPr sz="2000">
                <a:solidFill>
                  <a:schemeClr val="tx1"/>
                </a:solidFill>
                <a:latin typeface="Georgia" panose="02040502050405020303" pitchFamily="18" charset="0"/>
                <a:ea typeface="MS PGothic" panose="020B0600070205080204" pitchFamily="34" charset="-128"/>
              </a:defRPr>
            </a:lvl3pPr>
            <a:lvl4pPr marL="1600200" indent="-228600">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4pPr>
            <a:lvl5pPr marL="2057400" indent="-228600">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9pPr>
          </a:lstStyle>
          <a:p>
            <a:pPr algn="r" eaLnBrk="1" hangingPunct="1">
              <a:lnSpc>
                <a:spcPct val="100000"/>
              </a:lnSpc>
              <a:spcBef>
                <a:spcPct val="0"/>
              </a:spcBef>
              <a:buFontTx/>
              <a:buNone/>
              <a:defRPr/>
            </a:pPr>
            <a:r>
              <a:rPr lang="en-US" altLang="en-US" sz="900" dirty="0" smtClean="0">
                <a:solidFill>
                  <a:schemeClr val="bg2">
                    <a:lumMod val="25000"/>
                  </a:schemeClr>
                </a:solidFill>
                <a:cs typeface="+mn-cs"/>
              </a:rPr>
              <a:t>5G REPORT</a:t>
            </a:r>
          </a:p>
        </p:txBody>
      </p:sp>
      <p:sp>
        <p:nvSpPr>
          <p:cNvPr id="21" name="Rectangle 20"/>
          <p:cNvSpPr/>
          <p:nvPr/>
        </p:nvSpPr>
        <p:spPr>
          <a:xfrm>
            <a:off x="0" y="457200"/>
            <a:ext cx="9144000" cy="46038"/>
          </a:xfrm>
          <a:prstGeom prst="rect">
            <a:avLst/>
          </a:prstGeom>
          <a:solidFill>
            <a:schemeClr val="bg1">
              <a:lumMod val="50000"/>
            </a:schemeClr>
          </a:solidFill>
          <a:ln w="12700">
            <a:noFill/>
          </a:ln>
          <a:effectLst/>
        </p:spPr>
        <p:style>
          <a:lnRef idx="2">
            <a:schemeClr val="accent1"/>
          </a:lnRef>
          <a:fillRef idx="0">
            <a:schemeClr val="accent1"/>
          </a:fillRef>
          <a:effectRef idx="1">
            <a:schemeClr val="accent1"/>
          </a:effectRef>
          <a:fontRef idx="minor">
            <a:schemeClr val="tx1"/>
          </a:fontRef>
        </p:style>
        <p:txBody>
          <a:bodyPr anchor="ctr"/>
          <a:lstStyle/>
          <a:p>
            <a:pPr algn="ctr" eaLnBrk="1" fontAlgn="auto" hangingPunct="1">
              <a:spcBef>
                <a:spcPts val="0"/>
              </a:spcBef>
              <a:spcAft>
                <a:spcPts val="0"/>
              </a:spcAft>
              <a:defRPr/>
            </a:pPr>
            <a:endParaRPr lang="en-US" sz="2400" b="1" dirty="0">
              <a:solidFill>
                <a:schemeClr val="bg1"/>
              </a:solidFill>
              <a:latin typeface="FreightSans Pro Book" pitchFamily="50" charset="0"/>
            </a:endParaRPr>
          </a:p>
        </p:txBody>
      </p:sp>
      <p:sp>
        <p:nvSpPr>
          <p:cNvPr id="11267" name="Slide Number Placeholder 7168"/>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charset="0"/>
              <a:buChar char="•"/>
              <a:defRPr sz="2800">
                <a:solidFill>
                  <a:schemeClr val="tx1"/>
                </a:solidFill>
                <a:latin typeface="Georgia" charset="0"/>
                <a:ea typeface="ＭＳ Ｐゴシック" charset="-128"/>
                <a:cs typeface="MS PGothic" charset="-128"/>
              </a:defRPr>
            </a:lvl1pPr>
            <a:lvl2pPr marL="742950" indent="-285750">
              <a:lnSpc>
                <a:spcPct val="90000"/>
              </a:lnSpc>
              <a:spcBef>
                <a:spcPts val="500"/>
              </a:spcBef>
              <a:buFont typeface="Arial" charset="0"/>
              <a:buChar char="•"/>
              <a:defRPr sz="2400">
                <a:solidFill>
                  <a:schemeClr val="tx1"/>
                </a:solidFill>
                <a:latin typeface="Georgia" charset="0"/>
                <a:ea typeface="ＭＳ Ｐゴシック" charset="-128"/>
                <a:cs typeface="MS PGothic" charset="-128"/>
              </a:defRPr>
            </a:lvl2pPr>
            <a:lvl3pPr marL="1143000" indent="-228600">
              <a:lnSpc>
                <a:spcPct val="90000"/>
              </a:lnSpc>
              <a:spcBef>
                <a:spcPts val="500"/>
              </a:spcBef>
              <a:buFont typeface="Arial" charset="0"/>
              <a:buChar char="•"/>
              <a:defRPr sz="2000">
                <a:solidFill>
                  <a:schemeClr val="tx1"/>
                </a:solidFill>
                <a:latin typeface="Georgia" charset="0"/>
                <a:ea typeface="ＭＳ Ｐゴシック" charset="-128"/>
                <a:cs typeface="MS PGothic" charset="-128"/>
              </a:defRPr>
            </a:lvl3pPr>
            <a:lvl4pPr marL="1600200" indent="-228600">
              <a:lnSpc>
                <a:spcPct val="90000"/>
              </a:lnSpc>
              <a:spcBef>
                <a:spcPts val="500"/>
              </a:spcBef>
              <a:buFont typeface="Arial" charset="0"/>
              <a:buChar char="•"/>
              <a:defRPr>
                <a:solidFill>
                  <a:schemeClr val="tx1"/>
                </a:solidFill>
                <a:latin typeface="Georgia" charset="0"/>
                <a:ea typeface="ＭＳ Ｐゴシック" charset="-128"/>
                <a:cs typeface="MS PGothic" charset="-128"/>
              </a:defRPr>
            </a:lvl4pPr>
            <a:lvl5pPr marL="2057400" indent="-228600">
              <a:lnSpc>
                <a:spcPct val="90000"/>
              </a:lnSpc>
              <a:spcBef>
                <a:spcPts val="500"/>
              </a:spcBef>
              <a:buFont typeface="Arial" charset="0"/>
              <a:buChar char="•"/>
              <a:defRPr>
                <a:solidFill>
                  <a:schemeClr val="tx1"/>
                </a:solidFill>
                <a:latin typeface="Georgia" charset="0"/>
                <a:ea typeface="ＭＳ Ｐゴシック" charset="-128"/>
                <a:cs typeface="MS PGothic" charset="-128"/>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Georgia" charset="0"/>
                <a:ea typeface="ＭＳ Ｐゴシック" charset="-128"/>
                <a:cs typeface="MS PGothic" charset="-128"/>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Georgia" charset="0"/>
                <a:ea typeface="ＭＳ Ｐゴシック" charset="-128"/>
                <a:cs typeface="MS PGothic" charset="-128"/>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Georgia" charset="0"/>
                <a:ea typeface="ＭＳ Ｐゴシック" charset="-128"/>
                <a:cs typeface="MS PGothic" charset="-128"/>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Georgia" charset="0"/>
                <a:ea typeface="ＭＳ Ｐゴシック" charset="-128"/>
                <a:cs typeface="MS PGothic" charset="-128"/>
              </a:defRPr>
            </a:lvl9pPr>
          </a:lstStyle>
          <a:p>
            <a:pPr>
              <a:lnSpc>
                <a:spcPct val="100000"/>
              </a:lnSpc>
              <a:spcBef>
                <a:spcPct val="0"/>
              </a:spcBef>
              <a:buFontTx/>
              <a:buNone/>
            </a:pPr>
            <a:fld id="{8186496D-4107-6A44-8398-43406D7B8E6D}" type="slidenum">
              <a:rPr lang="en-US" altLang="en-US" sz="1000">
                <a:solidFill>
                  <a:srgbClr val="3B3838"/>
                </a:solidFill>
                <a:latin typeface="Calibri Light" charset="0"/>
              </a:rPr>
              <a:pPr>
                <a:lnSpc>
                  <a:spcPct val="100000"/>
                </a:lnSpc>
                <a:spcBef>
                  <a:spcPct val="0"/>
                </a:spcBef>
                <a:buFontTx/>
                <a:buNone/>
              </a:pPr>
              <a:t>4</a:t>
            </a:fld>
            <a:endParaRPr lang="en-US" altLang="en-US" sz="1000">
              <a:solidFill>
                <a:srgbClr val="3B3838"/>
              </a:solidFill>
              <a:latin typeface="Calibri Light" charset="0"/>
            </a:endParaRPr>
          </a:p>
        </p:txBody>
      </p:sp>
      <p:sp>
        <p:nvSpPr>
          <p:cNvPr id="11268" name="Title 1"/>
          <p:cNvSpPr>
            <a:spLocks noGrp="1"/>
          </p:cNvSpPr>
          <p:nvPr>
            <p:ph type="title"/>
          </p:nvPr>
        </p:nvSpPr>
        <p:spPr/>
        <p:txBody>
          <a:bodyPr/>
          <a:lstStyle/>
          <a:p>
            <a:r>
              <a:rPr lang="en-US" altLang="en-US" dirty="0" smtClean="0">
                <a:latin typeface="Georgia" charset="0"/>
                <a:ea typeface="ＭＳ Ｐゴシック" charset="-128"/>
                <a:cs typeface="MS PGothic" charset="-128"/>
              </a:rPr>
              <a:t>Likely stages of 5G deployment and applications</a:t>
            </a:r>
            <a:endParaRPr lang="en-US" altLang="en-US" dirty="0">
              <a:latin typeface="Georgia" charset="0"/>
              <a:ea typeface="ＭＳ Ｐゴシック" charset="-128"/>
              <a:cs typeface="MS PGothic" charset="-128"/>
            </a:endParaRPr>
          </a:p>
        </p:txBody>
      </p:sp>
      <p:sp>
        <p:nvSpPr>
          <p:cNvPr id="77" name="Rectangle 14"/>
          <p:cNvSpPr>
            <a:spLocks noChangeArrowheads="1"/>
          </p:cNvSpPr>
          <p:nvPr/>
        </p:nvSpPr>
        <p:spPr bwMode="auto">
          <a:xfrm>
            <a:off x="419100" y="1500188"/>
            <a:ext cx="8229600" cy="339725"/>
          </a:xfrm>
          <a:prstGeom prst="rect">
            <a:avLst/>
          </a:prstGeom>
          <a:noFill/>
          <a:ln>
            <a:noFill/>
          </a:ln>
          <a:extLst/>
        </p:spPr>
        <p:txBody>
          <a:bodyPr>
            <a:spAutoFit/>
          </a:bodyPr>
          <a:lstStyle>
            <a:lvl1pPr defTabSz="811213">
              <a:lnSpc>
                <a:spcPct val="90000"/>
              </a:lnSpc>
              <a:spcBef>
                <a:spcPts val="1000"/>
              </a:spcBef>
              <a:buFont typeface="Arial" panose="020B0604020202020204" pitchFamily="34" charset="0"/>
              <a:buChar char="•"/>
              <a:defRPr sz="2800">
                <a:solidFill>
                  <a:schemeClr val="tx1"/>
                </a:solidFill>
                <a:latin typeface="Georgia" panose="02040502050405020303" pitchFamily="18" charset="0"/>
                <a:ea typeface="ＭＳ Ｐゴシック" panose="020B0600070205080204" pitchFamily="34" charset="-128"/>
              </a:defRPr>
            </a:lvl1pPr>
            <a:lvl2pPr marL="742950" indent="-285750" defTabSz="811213">
              <a:lnSpc>
                <a:spcPct val="90000"/>
              </a:lnSpc>
              <a:spcBef>
                <a:spcPts val="500"/>
              </a:spcBef>
              <a:buFont typeface="Arial" panose="020B0604020202020204" pitchFamily="34" charset="0"/>
              <a:buChar char="•"/>
              <a:defRPr sz="2400">
                <a:solidFill>
                  <a:schemeClr val="tx1"/>
                </a:solidFill>
                <a:latin typeface="Georgia" panose="02040502050405020303" pitchFamily="18" charset="0"/>
                <a:ea typeface="ＭＳ Ｐゴシック" panose="020B0600070205080204" pitchFamily="34" charset="-128"/>
              </a:defRPr>
            </a:lvl2pPr>
            <a:lvl3pPr marL="1143000" indent="-228600" defTabSz="811213">
              <a:lnSpc>
                <a:spcPct val="90000"/>
              </a:lnSpc>
              <a:spcBef>
                <a:spcPts val="500"/>
              </a:spcBef>
              <a:buFont typeface="Arial" panose="020B0604020202020204" pitchFamily="34" charset="0"/>
              <a:buChar char="•"/>
              <a:defRPr sz="2000">
                <a:solidFill>
                  <a:schemeClr val="tx1"/>
                </a:solidFill>
                <a:latin typeface="Georgia" panose="02040502050405020303" pitchFamily="18" charset="0"/>
                <a:ea typeface="ＭＳ Ｐゴシック" panose="020B0600070205080204" pitchFamily="34" charset="-128"/>
              </a:defRPr>
            </a:lvl3pPr>
            <a:lvl4pPr marL="1600200" indent="-228600" defTabSz="811213">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4pPr>
            <a:lvl5pPr marL="2057400" indent="-228600" defTabSz="811213">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5pPr>
            <a:lvl6pPr marL="25146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6pPr>
            <a:lvl7pPr marL="29718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7pPr>
            <a:lvl8pPr marL="34290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8pPr>
            <a:lvl9pPr marL="38862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9pPr>
          </a:lstStyle>
          <a:p>
            <a:pPr>
              <a:lnSpc>
                <a:spcPct val="100000"/>
              </a:lnSpc>
              <a:spcBef>
                <a:spcPct val="0"/>
              </a:spcBef>
              <a:buFontTx/>
              <a:buNone/>
              <a:defRPr/>
            </a:pPr>
            <a:r>
              <a:rPr lang="en-US" altLang="en-US" sz="1600" b="1" dirty="0" smtClean="0">
                <a:solidFill>
                  <a:srgbClr val="7F7F7F"/>
                </a:solidFill>
                <a:latin typeface="+mj-lt"/>
                <a:cs typeface="+mn-cs"/>
              </a:rPr>
              <a:t>Expected progress of 5G technology adoption and types of uses </a:t>
            </a:r>
          </a:p>
        </p:txBody>
      </p:sp>
      <p:sp>
        <p:nvSpPr>
          <p:cNvPr id="15" name="Content Placeholder 17"/>
          <p:cNvSpPr txBox="1">
            <a:spLocks/>
          </p:cNvSpPr>
          <p:nvPr/>
        </p:nvSpPr>
        <p:spPr bwMode="auto">
          <a:xfrm>
            <a:off x="0" y="6626225"/>
            <a:ext cx="4572000" cy="231775"/>
          </a:xfrm>
          <a:prstGeom prst="rect">
            <a:avLst/>
          </a:prstGeom>
          <a:noFill/>
          <a:ln>
            <a:noFill/>
          </a:ln>
          <a:extLst/>
        </p:spPr>
        <p:txBody>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Georgia" panose="02040502050405020303" pitchFamily="18" charset="0"/>
                <a:ea typeface="ＭＳ Ｐゴシック" panose="020B0600070205080204" pitchFamily="34" charset="-128"/>
                <a:cs typeface="ＭＳ Ｐゴシック"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Georgia" panose="02040502050405020303" pitchFamily="18" charset="0"/>
                <a:ea typeface="ＭＳ Ｐゴシック" panose="020B0600070205080204" pitchFamily="34" charset="-128"/>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Georgia" panose="02040502050405020303" pitchFamily="18" charset="0"/>
                <a:ea typeface="ＭＳ Ｐゴシック" panose="020B0600070205080204" pitchFamily="34" charset="-128"/>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ＭＳ Ｐゴシック" panose="020B0600070205080204" pitchFamily="34" charset="-128"/>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ＭＳ Ｐゴシック" panose="020B0600070205080204" pitchFamily="34"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defRPr/>
            </a:pPr>
            <a:r>
              <a:rPr lang="en-US" sz="1000" dirty="0" smtClean="0">
                <a:solidFill>
                  <a:schemeClr val="tx1">
                    <a:lumMod val="65000"/>
                    <a:lumOff val="35000"/>
                  </a:schemeClr>
                </a:solidFill>
                <a:latin typeface="+mn-lt"/>
                <a:ea typeface="MS PGothic" panose="020B0600070205080204" pitchFamily="34" charset="-128"/>
              </a:rPr>
              <a:t>March 14, 2017  |  Yanni Chen</a:t>
            </a:r>
            <a:endParaRPr lang="en-US" sz="1000" dirty="0">
              <a:solidFill>
                <a:schemeClr val="tx1">
                  <a:lumMod val="65000"/>
                  <a:lumOff val="35000"/>
                </a:schemeClr>
              </a:solidFill>
              <a:latin typeface="+mn-lt"/>
              <a:ea typeface="MS PGothic" panose="020B0600070205080204" pitchFamily="34" charset="-128"/>
            </a:endParaRPr>
          </a:p>
        </p:txBody>
      </p:sp>
      <p:pic>
        <p:nvPicPr>
          <p:cNvPr id="11277" name="Picture 16" descr="NationalJournal_LC (1).png"/>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a:off x="117475" y="215900"/>
            <a:ext cx="344805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3702454" y="1787113"/>
            <a:ext cx="1300942" cy="1300942"/>
          </a:xfrm>
          <a:prstGeom prst="rect">
            <a:avLst/>
          </a:prstGeom>
        </p:spPr>
      </p:pic>
      <p:pic>
        <p:nvPicPr>
          <p:cNvPr id="3" name="Picture 2"/>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870997" y="1969894"/>
            <a:ext cx="970503" cy="970503"/>
          </a:xfrm>
          <a:prstGeom prst="rect">
            <a:avLst/>
          </a:prstGeom>
        </p:spPr>
      </p:pic>
      <p:pic>
        <p:nvPicPr>
          <p:cNvPr id="4" name="Picture 3"/>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6864350" y="1969894"/>
            <a:ext cx="935380" cy="935380"/>
          </a:xfrm>
          <a:prstGeom prst="rect">
            <a:avLst/>
          </a:prstGeom>
        </p:spPr>
      </p:pic>
      <p:sp>
        <p:nvSpPr>
          <p:cNvPr id="24" name="Text Placeholder 18"/>
          <p:cNvSpPr txBox="1">
            <a:spLocks/>
          </p:cNvSpPr>
          <p:nvPr/>
        </p:nvSpPr>
        <p:spPr bwMode="auto">
          <a:xfrm>
            <a:off x="0" y="6360691"/>
            <a:ext cx="9144000" cy="221083"/>
          </a:xfrm>
          <a:prstGeom prst="rect">
            <a:avLst/>
          </a:prstGeom>
          <a:solidFill>
            <a:schemeClr val="bg1"/>
          </a:solidFill>
          <a:ln>
            <a:noFill/>
          </a:ln>
          <a:extLst/>
        </p:spPr>
        <p:txBody>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Georgia" panose="02040502050405020303" pitchFamily="18" charset="0"/>
                <a:ea typeface="MS PGothic" panose="020B0600070205080204" pitchFamily="34" charset="-128"/>
                <a:cs typeface="ＭＳ Ｐゴシック"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Georgia" panose="02040502050405020303" pitchFamily="18" charset="0"/>
                <a:ea typeface="MS PGothic" panose="020B0600070205080204" pitchFamily="34" charset="-128"/>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Georgia" panose="02040502050405020303" pitchFamily="18" charset="0"/>
                <a:ea typeface="MS PGothic" panose="020B0600070205080204" pitchFamily="34" charset="-128"/>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None/>
              <a:defRPr/>
            </a:pPr>
            <a:r>
              <a:rPr lang="en-US" sz="1000" i="1" dirty="0" smtClean="0">
                <a:solidFill>
                  <a:schemeClr val="tx1">
                    <a:lumMod val="65000"/>
                    <a:lumOff val="35000"/>
                  </a:schemeClr>
                </a:solidFill>
                <a:latin typeface="+mn-lt"/>
              </a:rPr>
              <a:t>Source: </a:t>
            </a:r>
            <a:r>
              <a:rPr lang="en-US" sz="1000" i="1" dirty="0">
                <a:solidFill>
                  <a:schemeClr val="tx1">
                    <a:lumMod val="65000"/>
                    <a:lumOff val="35000"/>
                  </a:schemeClr>
                </a:solidFill>
                <a:latin typeface="+mn-lt"/>
              </a:rPr>
              <a:t>“The 5G economy: how 5G technology will contribute to the global economy,” IHS </a:t>
            </a:r>
            <a:r>
              <a:rPr lang="en-US" sz="1000" i="1" dirty="0" err="1">
                <a:solidFill>
                  <a:schemeClr val="tx1">
                    <a:lumMod val="65000"/>
                    <a:lumOff val="35000"/>
                  </a:schemeClr>
                </a:solidFill>
                <a:latin typeface="+mn-lt"/>
              </a:rPr>
              <a:t>Markit</a:t>
            </a:r>
            <a:r>
              <a:rPr lang="en-US" sz="1000" i="1" dirty="0">
                <a:solidFill>
                  <a:schemeClr val="tx1">
                    <a:lumMod val="65000"/>
                    <a:lumOff val="35000"/>
                  </a:schemeClr>
                </a:solidFill>
                <a:latin typeface="+mn-lt"/>
              </a:rPr>
              <a:t>, January </a:t>
            </a:r>
            <a:r>
              <a:rPr lang="en-US" sz="1000" i="1" dirty="0" smtClean="0">
                <a:solidFill>
                  <a:schemeClr val="tx1">
                    <a:lumMod val="65000"/>
                    <a:lumOff val="35000"/>
                  </a:schemeClr>
                </a:solidFill>
                <a:latin typeface="+mn-lt"/>
              </a:rPr>
              <a:t>2017.</a:t>
            </a:r>
            <a:endParaRPr lang="en-US" sz="1000" i="1" dirty="0">
              <a:solidFill>
                <a:schemeClr val="tx1">
                  <a:lumMod val="65000"/>
                  <a:lumOff val="35000"/>
                </a:schemeClr>
              </a:solidFill>
              <a:latin typeface="+mn-lt"/>
            </a:endParaRPr>
          </a:p>
        </p:txBody>
      </p:sp>
    </p:spTree>
    <p:extLst>
      <p:ext uri="{BB962C8B-B14F-4D97-AF65-F5344CB8AC3E}">
        <p14:creationId xmlns:p14="http://schemas.microsoft.com/office/powerpoint/2010/main" val="37441634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TextBox 12"/>
          <p:cNvSpPr txBox="1">
            <a:spLocks noChangeArrowheads="1"/>
          </p:cNvSpPr>
          <p:nvPr/>
        </p:nvSpPr>
        <p:spPr bwMode="auto">
          <a:xfrm>
            <a:off x="8302273" y="233363"/>
            <a:ext cx="824265" cy="230832"/>
          </a:xfrm>
          <a:prstGeom prst="rect">
            <a:avLst/>
          </a:prstGeom>
          <a:noFill/>
          <a:ln>
            <a:noFill/>
          </a:ln>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Georgia" panose="02040502050405020303" pitchFamily="18" charset="0"/>
                <a:ea typeface="MS PGothic" panose="020B0600070205080204" pitchFamily="34" charset="-128"/>
              </a:defRPr>
            </a:lvl1pPr>
            <a:lvl2pPr marL="742950" indent="-285750">
              <a:lnSpc>
                <a:spcPct val="90000"/>
              </a:lnSpc>
              <a:spcBef>
                <a:spcPts val="500"/>
              </a:spcBef>
              <a:buFont typeface="Arial" panose="020B0604020202020204" pitchFamily="34" charset="0"/>
              <a:buChar char="•"/>
              <a:defRPr sz="2400">
                <a:solidFill>
                  <a:schemeClr val="tx1"/>
                </a:solidFill>
                <a:latin typeface="Georgia" panose="02040502050405020303" pitchFamily="18" charset="0"/>
                <a:ea typeface="MS PGothic" panose="020B0600070205080204" pitchFamily="34" charset="-128"/>
              </a:defRPr>
            </a:lvl2pPr>
            <a:lvl3pPr marL="1143000" indent="-228600">
              <a:lnSpc>
                <a:spcPct val="90000"/>
              </a:lnSpc>
              <a:spcBef>
                <a:spcPts val="500"/>
              </a:spcBef>
              <a:buFont typeface="Arial" panose="020B0604020202020204" pitchFamily="34" charset="0"/>
              <a:buChar char="•"/>
              <a:defRPr sz="2000">
                <a:solidFill>
                  <a:schemeClr val="tx1"/>
                </a:solidFill>
                <a:latin typeface="Georgia" panose="02040502050405020303" pitchFamily="18" charset="0"/>
                <a:ea typeface="MS PGothic" panose="020B0600070205080204" pitchFamily="34" charset="-128"/>
              </a:defRPr>
            </a:lvl3pPr>
            <a:lvl4pPr marL="1600200" indent="-228600">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4pPr>
            <a:lvl5pPr marL="2057400" indent="-228600">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9pPr>
          </a:lstStyle>
          <a:p>
            <a:pPr algn="r" eaLnBrk="1" hangingPunct="1">
              <a:lnSpc>
                <a:spcPct val="100000"/>
              </a:lnSpc>
              <a:spcBef>
                <a:spcPct val="0"/>
              </a:spcBef>
              <a:buFontTx/>
              <a:buNone/>
              <a:defRPr/>
            </a:pPr>
            <a:r>
              <a:rPr lang="en-US" altLang="en-US" sz="900" dirty="0" smtClean="0">
                <a:solidFill>
                  <a:schemeClr val="bg2">
                    <a:lumMod val="25000"/>
                  </a:schemeClr>
                </a:solidFill>
                <a:cs typeface="+mn-cs"/>
              </a:rPr>
              <a:t>5G REPORT</a:t>
            </a:r>
          </a:p>
        </p:txBody>
      </p:sp>
      <p:sp>
        <p:nvSpPr>
          <p:cNvPr id="21" name="Rectangle 20"/>
          <p:cNvSpPr/>
          <p:nvPr/>
        </p:nvSpPr>
        <p:spPr>
          <a:xfrm>
            <a:off x="0" y="457200"/>
            <a:ext cx="9144000" cy="46038"/>
          </a:xfrm>
          <a:prstGeom prst="rect">
            <a:avLst/>
          </a:prstGeom>
          <a:solidFill>
            <a:schemeClr val="bg1">
              <a:lumMod val="50000"/>
            </a:schemeClr>
          </a:solidFill>
          <a:ln w="12700">
            <a:noFill/>
          </a:ln>
          <a:effectLst/>
        </p:spPr>
        <p:style>
          <a:lnRef idx="2">
            <a:schemeClr val="accent1"/>
          </a:lnRef>
          <a:fillRef idx="0">
            <a:schemeClr val="accent1"/>
          </a:fillRef>
          <a:effectRef idx="1">
            <a:schemeClr val="accent1"/>
          </a:effectRef>
          <a:fontRef idx="minor">
            <a:schemeClr val="tx1"/>
          </a:fontRef>
        </p:style>
        <p:txBody>
          <a:bodyPr anchor="ctr"/>
          <a:lstStyle/>
          <a:p>
            <a:pPr algn="ctr" eaLnBrk="1" fontAlgn="auto" hangingPunct="1">
              <a:spcBef>
                <a:spcPts val="0"/>
              </a:spcBef>
              <a:spcAft>
                <a:spcPts val="0"/>
              </a:spcAft>
              <a:defRPr/>
            </a:pPr>
            <a:endParaRPr lang="en-US" sz="2400" b="1" dirty="0">
              <a:solidFill>
                <a:schemeClr val="bg1"/>
              </a:solidFill>
              <a:latin typeface="FreightSans Pro Book" pitchFamily="50" charset="0"/>
            </a:endParaRPr>
          </a:p>
        </p:txBody>
      </p:sp>
      <p:sp>
        <p:nvSpPr>
          <p:cNvPr id="11267" name="Slide Number Placeholder 7168"/>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charset="0"/>
              <a:buChar char="•"/>
              <a:defRPr sz="2800">
                <a:solidFill>
                  <a:schemeClr val="tx1"/>
                </a:solidFill>
                <a:latin typeface="Georgia" charset="0"/>
                <a:ea typeface="ＭＳ Ｐゴシック" charset="-128"/>
                <a:cs typeface="MS PGothic" charset="-128"/>
              </a:defRPr>
            </a:lvl1pPr>
            <a:lvl2pPr marL="742950" indent="-285750">
              <a:lnSpc>
                <a:spcPct val="90000"/>
              </a:lnSpc>
              <a:spcBef>
                <a:spcPts val="500"/>
              </a:spcBef>
              <a:buFont typeface="Arial" charset="0"/>
              <a:buChar char="•"/>
              <a:defRPr sz="2400">
                <a:solidFill>
                  <a:schemeClr val="tx1"/>
                </a:solidFill>
                <a:latin typeface="Georgia" charset="0"/>
                <a:ea typeface="ＭＳ Ｐゴシック" charset="-128"/>
                <a:cs typeface="MS PGothic" charset="-128"/>
              </a:defRPr>
            </a:lvl2pPr>
            <a:lvl3pPr marL="1143000" indent="-228600">
              <a:lnSpc>
                <a:spcPct val="90000"/>
              </a:lnSpc>
              <a:spcBef>
                <a:spcPts val="500"/>
              </a:spcBef>
              <a:buFont typeface="Arial" charset="0"/>
              <a:buChar char="•"/>
              <a:defRPr sz="2000">
                <a:solidFill>
                  <a:schemeClr val="tx1"/>
                </a:solidFill>
                <a:latin typeface="Georgia" charset="0"/>
                <a:ea typeface="ＭＳ Ｐゴシック" charset="-128"/>
                <a:cs typeface="MS PGothic" charset="-128"/>
              </a:defRPr>
            </a:lvl3pPr>
            <a:lvl4pPr marL="1600200" indent="-228600">
              <a:lnSpc>
                <a:spcPct val="90000"/>
              </a:lnSpc>
              <a:spcBef>
                <a:spcPts val="500"/>
              </a:spcBef>
              <a:buFont typeface="Arial" charset="0"/>
              <a:buChar char="•"/>
              <a:defRPr>
                <a:solidFill>
                  <a:schemeClr val="tx1"/>
                </a:solidFill>
                <a:latin typeface="Georgia" charset="0"/>
                <a:ea typeface="ＭＳ Ｐゴシック" charset="-128"/>
                <a:cs typeface="MS PGothic" charset="-128"/>
              </a:defRPr>
            </a:lvl4pPr>
            <a:lvl5pPr marL="2057400" indent="-228600">
              <a:lnSpc>
                <a:spcPct val="90000"/>
              </a:lnSpc>
              <a:spcBef>
                <a:spcPts val="500"/>
              </a:spcBef>
              <a:buFont typeface="Arial" charset="0"/>
              <a:buChar char="•"/>
              <a:defRPr>
                <a:solidFill>
                  <a:schemeClr val="tx1"/>
                </a:solidFill>
                <a:latin typeface="Georgia" charset="0"/>
                <a:ea typeface="ＭＳ Ｐゴシック" charset="-128"/>
                <a:cs typeface="MS PGothic" charset="-128"/>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Georgia" charset="0"/>
                <a:ea typeface="ＭＳ Ｐゴシック" charset="-128"/>
                <a:cs typeface="MS PGothic" charset="-128"/>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Georgia" charset="0"/>
                <a:ea typeface="ＭＳ Ｐゴシック" charset="-128"/>
                <a:cs typeface="MS PGothic" charset="-128"/>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Georgia" charset="0"/>
                <a:ea typeface="ＭＳ Ｐゴシック" charset="-128"/>
                <a:cs typeface="MS PGothic" charset="-128"/>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Georgia" charset="0"/>
                <a:ea typeface="ＭＳ Ｐゴシック" charset="-128"/>
                <a:cs typeface="MS PGothic" charset="-128"/>
              </a:defRPr>
            </a:lvl9pPr>
          </a:lstStyle>
          <a:p>
            <a:pPr>
              <a:lnSpc>
                <a:spcPct val="100000"/>
              </a:lnSpc>
              <a:spcBef>
                <a:spcPct val="0"/>
              </a:spcBef>
              <a:buFontTx/>
              <a:buNone/>
            </a:pPr>
            <a:fld id="{8186496D-4107-6A44-8398-43406D7B8E6D}" type="slidenum">
              <a:rPr lang="en-US" altLang="en-US" sz="1000">
                <a:solidFill>
                  <a:srgbClr val="3B3838"/>
                </a:solidFill>
                <a:latin typeface="Calibri Light" charset="0"/>
              </a:rPr>
              <a:pPr>
                <a:lnSpc>
                  <a:spcPct val="100000"/>
                </a:lnSpc>
                <a:spcBef>
                  <a:spcPct val="0"/>
                </a:spcBef>
                <a:buFontTx/>
                <a:buNone/>
              </a:pPr>
              <a:t>5</a:t>
            </a:fld>
            <a:endParaRPr lang="en-US" altLang="en-US" sz="1000">
              <a:solidFill>
                <a:srgbClr val="3B3838"/>
              </a:solidFill>
              <a:latin typeface="Calibri Light" charset="0"/>
            </a:endParaRPr>
          </a:p>
        </p:txBody>
      </p:sp>
      <p:sp>
        <p:nvSpPr>
          <p:cNvPr id="11268" name="Title 1"/>
          <p:cNvSpPr>
            <a:spLocks noGrp="1"/>
          </p:cNvSpPr>
          <p:nvPr>
            <p:ph type="title"/>
          </p:nvPr>
        </p:nvSpPr>
        <p:spPr/>
        <p:txBody>
          <a:bodyPr/>
          <a:lstStyle/>
          <a:p>
            <a:r>
              <a:rPr lang="en-US" altLang="en-US" dirty="0" smtClean="0">
                <a:latin typeface="Georgia" charset="0"/>
                <a:ea typeface="ＭＳ Ｐゴシック" charset="-128"/>
                <a:cs typeface="MS PGothic" charset="-128"/>
              </a:rPr>
              <a:t>Enhanced mobile broadband (EMBB)</a:t>
            </a:r>
            <a:endParaRPr lang="en-US" altLang="en-US" dirty="0">
              <a:latin typeface="Georgia" charset="0"/>
              <a:ea typeface="ＭＳ Ｐゴシック" charset="-128"/>
              <a:cs typeface="MS PGothic" charset="-128"/>
            </a:endParaRPr>
          </a:p>
        </p:txBody>
      </p:sp>
      <p:sp>
        <p:nvSpPr>
          <p:cNvPr id="77" name="Rectangle 14"/>
          <p:cNvSpPr>
            <a:spLocks noChangeArrowheads="1"/>
          </p:cNvSpPr>
          <p:nvPr/>
        </p:nvSpPr>
        <p:spPr bwMode="auto">
          <a:xfrm>
            <a:off x="419100" y="1500188"/>
            <a:ext cx="8229600" cy="339725"/>
          </a:xfrm>
          <a:prstGeom prst="rect">
            <a:avLst/>
          </a:prstGeom>
          <a:noFill/>
          <a:ln>
            <a:noFill/>
          </a:ln>
          <a:extLst/>
        </p:spPr>
        <p:txBody>
          <a:bodyPr>
            <a:spAutoFit/>
          </a:bodyPr>
          <a:lstStyle>
            <a:lvl1pPr defTabSz="811213">
              <a:lnSpc>
                <a:spcPct val="90000"/>
              </a:lnSpc>
              <a:spcBef>
                <a:spcPts val="1000"/>
              </a:spcBef>
              <a:buFont typeface="Arial" panose="020B0604020202020204" pitchFamily="34" charset="0"/>
              <a:buChar char="•"/>
              <a:defRPr sz="2800">
                <a:solidFill>
                  <a:schemeClr val="tx1"/>
                </a:solidFill>
                <a:latin typeface="Georgia" panose="02040502050405020303" pitchFamily="18" charset="0"/>
                <a:ea typeface="ＭＳ Ｐゴシック" panose="020B0600070205080204" pitchFamily="34" charset="-128"/>
              </a:defRPr>
            </a:lvl1pPr>
            <a:lvl2pPr marL="742950" indent="-285750" defTabSz="811213">
              <a:lnSpc>
                <a:spcPct val="90000"/>
              </a:lnSpc>
              <a:spcBef>
                <a:spcPts val="500"/>
              </a:spcBef>
              <a:buFont typeface="Arial" panose="020B0604020202020204" pitchFamily="34" charset="0"/>
              <a:buChar char="•"/>
              <a:defRPr sz="2400">
                <a:solidFill>
                  <a:schemeClr val="tx1"/>
                </a:solidFill>
                <a:latin typeface="Georgia" panose="02040502050405020303" pitchFamily="18" charset="0"/>
                <a:ea typeface="ＭＳ Ｐゴシック" panose="020B0600070205080204" pitchFamily="34" charset="-128"/>
              </a:defRPr>
            </a:lvl2pPr>
            <a:lvl3pPr marL="1143000" indent="-228600" defTabSz="811213">
              <a:lnSpc>
                <a:spcPct val="90000"/>
              </a:lnSpc>
              <a:spcBef>
                <a:spcPts val="500"/>
              </a:spcBef>
              <a:buFont typeface="Arial" panose="020B0604020202020204" pitchFamily="34" charset="0"/>
              <a:buChar char="•"/>
              <a:defRPr sz="2000">
                <a:solidFill>
                  <a:schemeClr val="tx1"/>
                </a:solidFill>
                <a:latin typeface="Georgia" panose="02040502050405020303" pitchFamily="18" charset="0"/>
                <a:ea typeface="ＭＳ Ｐゴシック" panose="020B0600070205080204" pitchFamily="34" charset="-128"/>
              </a:defRPr>
            </a:lvl3pPr>
            <a:lvl4pPr marL="1600200" indent="-228600" defTabSz="811213">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4pPr>
            <a:lvl5pPr marL="2057400" indent="-228600" defTabSz="811213">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5pPr>
            <a:lvl6pPr marL="25146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6pPr>
            <a:lvl7pPr marL="29718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7pPr>
            <a:lvl8pPr marL="34290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8pPr>
            <a:lvl9pPr marL="38862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9pPr>
          </a:lstStyle>
          <a:p>
            <a:pPr>
              <a:lnSpc>
                <a:spcPct val="100000"/>
              </a:lnSpc>
              <a:spcBef>
                <a:spcPct val="0"/>
              </a:spcBef>
              <a:buFontTx/>
              <a:buNone/>
              <a:defRPr/>
            </a:pPr>
            <a:r>
              <a:rPr lang="en-US" altLang="en-US" sz="1600" b="1" dirty="0" smtClean="0">
                <a:solidFill>
                  <a:srgbClr val="7F7F7F"/>
                </a:solidFill>
                <a:latin typeface="+mj-lt"/>
                <a:cs typeface="+mn-cs"/>
              </a:rPr>
              <a:t>Details on EMBB and use cases</a:t>
            </a:r>
          </a:p>
        </p:txBody>
      </p:sp>
      <p:sp>
        <p:nvSpPr>
          <p:cNvPr id="78" name="Rectangle 77"/>
          <p:cNvSpPr/>
          <p:nvPr/>
        </p:nvSpPr>
        <p:spPr>
          <a:xfrm>
            <a:off x="2133236" y="1981781"/>
            <a:ext cx="6248763" cy="11033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a:spcAft>
                <a:spcPts val="50"/>
              </a:spcAft>
              <a:defRPr/>
            </a:pPr>
            <a:r>
              <a:rPr lang="en-US" sz="1100" b="1" dirty="0" smtClean="0">
                <a:solidFill>
                  <a:schemeClr val="tx1"/>
                </a:solidFill>
                <a:latin typeface="+mj-lt"/>
              </a:rPr>
              <a:t>Traits of EMBB</a:t>
            </a:r>
            <a:endParaRPr lang="en-US" sz="1100" b="1" dirty="0">
              <a:solidFill>
                <a:schemeClr val="tx1"/>
              </a:solidFill>
              <a:latin typeface="+mj-lt"/>
            </a:endParaRPr>
          </a:p>
          <a:p>
            <a:pPr marL="171450" indent="-171450">
              <a:buFont typeface="Arial" panose="020B0604020202020204" pitchFamily="34" charset="0"/>
              <a:buChar char="•"/>
              <a:defRPr/>
            </a:pPr>
            <a:r>
              <a:rPr lang="en-US" sz="1100" dirty="0" smtClean="0">
                <a:solidFill>
                  <a:schemeClr val="tx1"/>
                </a:solidFill>
              </a:rPr>
              <a:t>Extended cellular coverage to a wider range of areas and structures and an improved capacity to handle a greater number of devices using larger amounts of data, resulting in better, more consistent mobile applications regardless of location</a:t>
            </a:r>
          </a:p>
          <a:p>
            <a:pPr marL="171450" indent="-171450">
              <a:buFont typeface="Arial" panose="020B0604020202020204" pitchFamily="34" charset="0"/>
              <a:buChar char="•"/>
              <a:defRPr/>
            </a:pPr>
            <a:r>
              <a:rPr lang="en-US" sz="1100" dirty="0" smtClean="0">
                <a:solidFill>
                  <a:schemeClr val="tx1"/>
                </a:solidFill>
              </a:rPr>
              <a:t>Most likely to have a near-term impact</a:t>
            </a:r>
          </a:p>
          <a:p>
            <a:pPr marL="171450" indent="-171450">
              <a:buFont typeface="Arial" panose="020B0604020202020204" pitchFamily="34" charset="0"/>
              <a:buChar char="•"/>
              <a:defRPr/>
            </a:pPr>
            <a:r>
              <a:rPr lang="en-US" sz="1100" dirty="0" smtClean="0">
                <a:solidFill>
                  <a:schemeClr val="tx1"/>
                </a:solidFill>
              </a:rPr>
              <a:t>Much is an extension of 4G </a:t>
            </a:r>
          </a:p>
          <a:p>
            <a:pPr marL="171450" indent="-171450">
              <a:buFont typeface="Arial" panose="020B0604020202020204" pitchFamily="34" charset="0"/>
              <a:buChar char="•"/>
              <a:defRPr/>
            </a:pPr>
            <a:r>
              <a:rPr lang="en-US" sz="1100" dirty="0" smtClean="0">
                <a:solidFill>
                  <a:schemeClr val="tx1"/>
                </a:solidFill>
              </a:rPr>
              <a:t>Likely to see quick uptake</a:t>
            </a:r>
          </a:p>
          <a:p>
            <a:pPr marL="171450" indent="-171450">
              <a:buFont typeface="Arial" panose="020B0604020202020204" pitchFamily="34" charset="0"/>
              <a:buChar char="•"/>
              <a:defRPr/>
            </a:pPr>
            <a:r>
              <a:rPr lang="en-US" sz="1100" dirty="0" smtClean="0">
                <a:solidFill>
                  <a:schemeClr val="tx1"/>
                </a:solidFill>
              </a:rPr>
              <a:t>Net economic impact of 5G will probably less transformative than other applications</a:t>
            </a:r>
            <a:endParaRPr lang="en-US" sz="1100" dirty="0">
              <a:solidFill>
                <a:schemeClr val="tx1"/>
              </a:solidFill>
            </a:endParaRPr>
          </a:p>
        </p:txBody>
      </p:sp>
      <p:sp>
        <p:nvSpPr>
          <p:cNvPr id="15" name="Content Placeholder 17"/>
          <p:cNvSpPr txBox="1">
            <a:spLocks/>
          </p:cNvSpPr>
          <p:nvPr/>
        </p:nvSpPr>
        <p:spPr bwMode="auto">
          <a:xfrm>
            <a:off x="0" y="6626225"/>
            <a:ext cx="4572000" cy="231775"/>
          </a:xfrm>
          <a:prstGeom prst="rect">
            <a:avLst/>
          </a:prstGeom>
          <a:noFill/>
          <a:ln>
            <a:noFill/>
          </a:ln>
          <a:extLst/>
        </p:spPr>
        <p:txBody>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Georgia" panose="02040502050405020303" pitchFamily="18" charset="0"/>
                <a:ea typeface="ＭＳ Ｐゴシック" panose="020B0600070205080204" pitchFamily="34" charset="-128"/>
                <a:cs typeface="ＭＳ Ｐゴシック"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Georgia" panose="02040502050405020303" pitchFamily="18" charset="0"/>
                <a:ea typeface="ＭＳ Ｐゴシック" panose="020B0600070205080204" pitchFamily="34" charset="-128"/>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Georgia" panose="02040502050405020303" pitchFamily="18" charset="0"/>
                <a:ea typeface="ＭＳ Ｐゴシック" panose="020B0600070205080204" pitchFamily="34" charset="-128"/>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ＭＳ Ｐゴシック" panose="020B0600070205080204" pitchFamily="34" charset="-128"/>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ＭＳ Ｐゴシック" panose="020B0600070205080204" pitchFamily="34"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defRPr/>
            </a:pPr>
            <a:r>
              <a:rPr lang="en-US" sz="1000" dirty="0" smtClean="0">
                <a:solidFill>
                  <a:schemeClr val="tx1">
                    <a:lumMod val="65000"/>
                    <a:lumOff val="35000"/>
                  </a:schemeClr>
                </a:solidFill>
                <a:latin typeface="+mn-lt"/>
                <a:ea typeface="MS PGothic" panose="020B0600070205080204" pitchFamily="34" charset="-128"/>
              </a:rPr>
              <a:t>March 14, 2017  |  Yanni Chen</a:t>
            </a:r>
            <a:endParaRPr lang="en-US" sz="1000" dirty="0">
              <a:solidFill>
                <a:schemeClr val="tx1">
                  <a:lumMod val="65000"/>
                  <a:lumOff val="35000"/>
                </a:schemeClr>
              </a:solidFill>
              <a:latin typeface="+mn-lt"/>
              <a:ea typeface="MS PGothic" panose="020B0600070205080204" pitchFamily="34" charset="-128"/>
            </a:endParaRPr>
          </a:p>
        </p:txBody>
      </p:sp>
      <p:pic>
        <p:nvPicPr>
          <p:cNvPr id="11277" name="Picture 16" descr="NationalJournal_LC (1).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17475" y="215900"/>
            <a:ext cx="344805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43909" y="2022879"/>
            <a:ext cx="1021117" cy="1021117"/>
          </a:xfrm>
          <a:prstGeom prst="rect">
            <a:avLst/>
          </a:prstGeom>
        </p:spPr>
      </p:pic>
      <p:sp>
        <p:nvSpPr>
          <p:cNvPr id="19" name="Rectangle 18"/>
          <p:cNvSpPr/>
          <p:nvPr/>
        </p:nvSpPr>
        <p:spPr>
          <a:xfrm>
            <a:off x="643909" y="3589430"/>
            <a:ext cx="7658364" cy="25239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numCol="2"/>
          <a:lstStyle/>
          <a:p>
            <a:pPr>
              <a:spcAft>
                <a:spcPts val="50"/>
              </a:spcAft>
              <a:defRPr/>
            </a:pPr>
            <a:r>
              <a:rPr lang="en-US" sz="1100" b="1" dirty="0" smtClean="0">
                <a:solidFill>
                  <a:schemeClr val="tx1"/>
                </a:solidFill>
                <a:latin typeface="+mj-lt"/>
              </a:rPr>
              <a:t>Examples:</a:t>
            </a:r>
            <a:endParaRPr lang="en-US" sz="1100" b="1" dirty="0">
              <a:solidFill>
                <a:schemeClr val="tx1"/>
              </a:solidFill>
              <a:latin typeface="+mj-lt"/>
            </a:endParaRPr>
          </a:p>
          <a:p>
            <a:pPr marL="171450" indent="-171450">
              <a:lnSpc>
                <a:spcPct val="200000"/>
              </a:lnSpc>
              <a:buFont typeface="Arial" panose="020B0604020202020204" pitchFamily="34" charset="0"/>
              <a:buChar char="•"/>
              <a:defRPr/>
            </a:pPr>
            <a:r>
              <a:rPr lang="en-US" sz="1100" dirty="0" smtClean="0">
                <a:solidFill>
                  <a:schemeClr val="tx1"/>
                </a:solidFill>
              </a:rPr>
              <a:t>Enhanced indoor wireless broadband coverage</a:t>
            </a:r>
          </a:p>
          <a:p>
            <a:pPr marL="171450" indent="-171450">
              <a:lnSpc>
                <a:spcPct val="200000"/>
              </a:lnSpc>
              <a:buFont typeface="Arial" panose="020B0604020202020204" pitchFamily="34" charset="0"/>
              <a:buChar char="•"/>
              <a:defRPr/>
            </a:pPr>
            <a:r>
              <a:rPr lang="en-US" sz="1100" dirty="0" smtClean="0">
                <a:solidFill>
                  <a:schemeClr val="tx1"/>
                </a:solidFill>
              </a:rPr>
              <a:t>Enhanced outdoor wireless broadband coverage</a:t>
            </a:r>
          </a:p>
          <a:p>
            <a:pPr marL="171450" indent="-171450">
              <a:lnSpc>
                <a:spcPct val="200000"/>
              </a:lnSpc>
              <a:buFont typeface="Arial" panose="020B0604020202020204" pitchFamily="34" charset="0"/>
              <a:buChar char="•"/>
              <a:defRPr/>
            </a:pPr>
            <a:r>
              <a:rPr lang="en-US" sz="1100" dirty="0" smtClean="0">
                <a:solidFill>
                  <a:schemeClr val="tx1"/>
                </a:solidFill>
              </a:rPr>
              <a:t>Fixed wireless broadband deployments</a:t>
            </a:r>
          </a:p>
          <a:p>
            <a:pPr marL="171450" indent="-171450">
              <a:lnSpc>
                <a:spcPct val="200000"/>
              </a:lnSpc>
              <a:buFont typeface="Arial" panose="020B0604020202020204" pitchFamily="34" charset="0"/>
              <a:buChar char="•"/>
              <a:defRPr/>
            </a:pPr>
            <a:r>
              <a:rPr lang="en-US" sz="1100" dirty="0" smtClean="0">
                <a:solidFill>
                  <a:schemeClr val="tx1"/>
                </a:solidFill>
              </a:rPr>
              <a:t>Enterprise teamwork/collaboration</a:t>
            </a:r>
          </a:p>
          <a:p>
            <a:pPr marL="171450" indent="-171450">
              <a:lnSpc>
                <a:spcPct val="200000"/>
              </a:lnSpc>
              <a:buFont typeface="Arial" panose="020B0604020202020204" pitchFamily="34" charset="0"/>
              <a:buChar char="•"/>
              <a:defRPr/>
            </a:pPr>
            <a:r>
              <a:rPr lang="en-US" sz="1100" dirty="0" smtClean="0">
                <a:solidFill>
                  <a:schemeClr val="tx1"/>
                </a:solidFill>
              </a:rPr>
              <a:t>Training and education</a:t>
            </a:r>
          </a:p>
          <a:p>
            <a:pPr marL="171450" indent="-171450">
              <a:lnSpc>
                <a:spcPct val="200000"/>
              </a:lnSpc>
              <a:buFont typeface="Arial" panose="020B0604020202020204" pitchFamily="34" charset="0"/>
              <a:buChar char="•"/>
              <a:defRPr/>
            </a:pPr>
            <a:r>
              <a:rPr lang="en-US" sz="1100" dirty="0" smtClean="0">
                <a:solidFill>
                  <a:schemeClr val="tx1"/>
                </a:solidFill>
              </a:rPr>
              <a:t>Augmented and virtual reality </a:t>
            </a:r>
          </a:p>
          <a:p>
            <a:pPr marL="171450" indent="-171450">
              <a:lnSpc>
                <a:spcPct val="200000"/>
              </a:lnSpc>
              <a:buFont typeface="Arial" panose="020B0604020202020204" pitchFamily="34" charset="0"/>
              <a:buChar char="•"/>
              <a:defRPr/>
            </a:pPr>
            <a:endParaRPr lang="en-US" sz="1100" dirty="0" smtClean="0">
              <a:solidFill>
                <a:schemeClr val="tx1"/>
              </a:solidFill>
            </a:endParaRPr>
          </a:p>
          <a:p>
            <a:pPr marL="171450" indent="-171450">
              <a:lnSpc>
                <a:spcPct val="200000"/>
              </a:lnSpc>
              <a:buFont typeface="Arial" panose="020B0604020202020204" pitchFamily="34" charset="0"/>
              <a:buChar char="•"/>
              <a:defRPr/>
            </a:pPr>
            <a:r>
              <a:rPr lang="en-US" sz="1100" dirty="0" smtClean="0">
                <a:solidFill>
                  <a:schemeClr val="tx1"/>
                </a:solidFill>
              </a:rPr>
              <a:t>Extended mobile computing</a:t>
            </a:r>
          </a:p>
          <a:p>
            <a:pPr marL="171450" indent="-171450">
              <a:lnSpc>
                <a:spcPct val="200000"/>
              </a:lnSpc>
              <a:buFont typeface="Arial" panose="020B0604020202020204" pitchFamily="34" charset="0"/>
              <a:buChar char="•"/>
              <a:defRPr/>
            </a:pPr>
            <a:r>
              <a:rPr lang="en-US" sz="1100" dirty="0" smtClean="0">
                <a:solidFill>
                  <a:schemeClr val="tx1"/>
                </a:solidFill>
              </a:rPr>
              <a:t>Enhanced digital signage</a:t>
            </a:r>
          </a:p>
          <a:p>
            <a:pPr marL="171450" indent="-171450">
              <a:buFont typeface="Arial" panose="020B0604020202020204" pitchFamily="34" charset="0"/>
              <a:buChar char="•"/>
              <a:defRPr/>
            </a:pPr>
            <a:endParaRPr lang="en-US" sz="1100" dirty="0">
              <a:solidFill>
                <a:schemeClr val="tx1"/>
              </a:solidFill>
            </a:endParaRPr>
          </a:p>
        </p:txBody>
      </p:sp>
      <p:sp>
        <p:nvSpPr>
          <p:cNvPr id="20" name="Text Placeholder 18"/>
          <p:cNvSpPr txBox="1">
            <a:spLocks/>
          </p:cNvSpPr>
          <p:nvPr/>
        </p:nvSpPr>
        <p:spPr bwMode="auto">
          <a:xfrm>
            <a:off x="0" y="6360691"/>
            <a:ext cx="9144000" cy="221083"/>
          </a:xfrm>
          <a:prstGeom prst="rect">
            <a:avLst/>
          </a:prstGeom>
          <a:solidFill>
            <a:schemeClr val="bg1"/>
          </a:solidFill>
          <a:ln>
            <a:noFill/>
          </a:ln>
          <a:extLst/>
        </p:spPr>
        <p:txBody>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Georgia" panose="02040502050405020303" pitchFamily="18" charset="0"/>
                <a:ea typeface="MS PGothic" panose="020B0600070205080204" pitchFamily="34" charset="-128"/>
                <a:cs typeface="ＭＳ Ｐゴシック"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Georgia" panose="02040502050405020303" pitchFamily="18" charset="0"/>
                <a:ea typeface="MS PGothic" panose="020B0600070205080204" pitchFamily="34" charset="-128"/>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Georgia" panose="02040502050405020303" pitchFamily="18" charset="0"/>
                <a:ea typeface="MS PGothic" panose="020B0600070205080204" pitchFamily="34" charset="-128"/>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None/>
              <a:defRPr/>
            </a:pPr>
            <a:r>
              <a:rPr lang="en-US" sz="1000" i="1" dirty="0" smtClean="0">
                <a:solidFill>
                  <a:schemeClr val="tx1">
                    <a:lumMod val="65000"/>
                    <a:lumOff val="35000"/>
                  </a:schemeClr>
                </a:solidFill>
                <a:latin typeface="+mn-lt"/>
              </a:rPr>
              <a:t>Source: </a:t>
            </a:r>
            <a:r>
              <a:rPr lang="en-US" sz="1000" i="1" dirty="0">
                <a:solidFill>
                  <a:schemeClr val="tx1">
                    <a:lumMod val="65000"/>
                    <a:lumOff val="35000"/>
                  </a:schemeClr>
                </a:solidFill>
                <a:latin typeface="+mn-lt"/>
              </a:rPr>
              <a:t>“The 5G economy: how 5G technology will contribute to the global economy,” IHS </a:t>
            </a:r>
            <a:r>
              <a:rPr lang="en-US" sz="1000" i="1" dirty="0" err="1">
                <a:solidFill>
                  <a:schemeClr val="tx1">
                    <a:lumMod val="65000"/>
                    <a:lumOff val="35000"/>
                  </a:schemeClr>
                </a:solidFill>
                <a:latin typeface="+mn-lt"/>
              </a:rPr>
              <a:t>Markit</a:t>
            </a:r>
            <a:r>
              <a:rPr lang="en-US" sz="1000" i="1" dirty="0">
                <a:solidFill>
                  <a:schemeClr val="tx1">
                    <a:lumMod val="65000"/>
                    <a:lumOff val="35000"/>
                  </a:schemeClr>
                </a:solidFill>
                <a:latin typeface="+mn-lt"/>
              </a:rPr>
              <a:t>, January </a:t>
            </a:r>
            <a:r>
              <a:rPr lang="en-US" sz="1000" i="1" dirty="0" smtClean="0">
                <a:solidFill>
                  <a:schemeClr val="tx1">
                    <a:lumMod val="65000"/>
                    <a:lumOff val="35000"/>
                  </a:schemeClr>
                </a:solidFill>
                <a:latin typeface="+mn-lt"/>
              </a:rPr>
              <a:t>2017.</a:t>
            </a:r>
            <a:endParaRPr lang="en-US" sz="1000" i="1" dirty="0">
              <a:solidFill>
                <a:schemeClr val="tx1">
                  <a:lumMod val="65000"/>
                  <a:lumOff val="35000"/>
                </a:schemeClr>
              </a:solidFill>
              <a:latin typeface="+mn-lt"/>
            </a:endParaRPr>
          </a:p>
        </p:txBody>
      </p:sp>
    </p:spTree>
    <p:extLst>
      <p:ext uri="{BB962C8B-B14F-4D97-AF65-F5344CB8AC3E}">
        <p14:creationId xmlns:p14="http://schemas.microsoft.com/office/powerpoint/2010/main" val="15711748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TextBox 12"/>
          <p:cNvSpPr txBox="1">
            <a:spLocks noChangeArrowheads="1"/>
          </p:cNvSpPr>
          <p:nvPr/>
        </p:nvSpPr>
        <p:spPr bwMode="auto">
          <a:xfrm>
            <a:off x="8302273" y="233363"/>
            <a:ext cx="824265" cy="230832"/>
          </a:xfrm>
          <a:prstGeom prst="rect">
            <a:avLst/>
          </a:prstGeom>
          <a:noFill/>
          <a:ln>
            <a:noFill/>
          </a:ln>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Georgia" panose="02040502050405020303" pitchFamily="18" charset="0"/>
                <a:ea typeface="MS PGothic" panose="020B0600070205080204" pitchFamily="34" charset="-128"/>
              </a:defRPr>
            </a:lvl1pPr>
            <a:lvl2pPr marL="742950" indent="-285750">
              <a:lnSpc>
                <a:spcPct val="90000"/>
              </a:lnSpc>
              <a:spcBef>
                <a:spcPts val="500"/>
              </a:spcBef>
              <a:buFont typeface="Arial" panose="020B0604020202020204" pitchFamily="34" charset="0"/>
              <a:buChar char="•"/>
              <a:defRPr sz="2400">
                <a:solidFill>
                  <a:schemeClr val="tx1"/>
                </a:solidFill>
                <a:latin typeface="Georgia" panose="02040502050405020303" pitchFamily="18" charset="0"/>
                <a:ea typeface="MS PGothic" panose="020B0600070205080204" pitchFamily="34" charset="-128"/>
              </a:defRPr>
            </a:lvl2pPr>
            <a:lvl3pPr marL="1143000" indent="-228600">
              <a:lnSpc>
                <a:spcPct val="90000"/>
              </a:lnSpc>
              <a:spcBef>
                <a:spcPts val="500"/>
              </a:spcBef>
              <a:buFont typeface="Arial" panose="020B0604020202020204" pitchFamily="34" charset="0"/>
              <a:buChar char="•"/>
              <a:defRPr sz="2000">
                <a:solidFill>
                  <a:schemeClr val="tx1"/>
                </a:solidFill>
                <a:latin typeface="Georgia" panose="02040502050405020303" pitchFamily="18" charset="0"/>
                <a:ea typeface="MS PGothic" panose="020B0600070205080204" pitchFamily="34" charset="-128"/>
              </a:defRPr>
            </a:lvl3pPr>
            <a:lvl4pPr marL="1600200" indent="-228600">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4pPr>
            <a:lvl5pPr marL="2057400" indent="-228600">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9pPr>
          </a:lstStyle>
          <a:p>
            <a:pPr algn="r" eaLnBrk="1" hangingPunct="1">
              <a:lnSpc>
                <a:spcPct val="100000"/>
              </a:lnSpc>
              <a:spcBef>
                <a:spcPct val="0"/>
              </a:spcBef>
              <a:buFontTx/>
              <a:buNone/>
              <a:defRPr/>
            </a:pPr>
            <a:r>
              <a:rPr lang="en-US" altLang="en-US" sz="900" dirty="0" smtClean="0">
                <a:solidFill>
                  <a:schemeClr val="bg2">
                    <a:lumMod val="25000"/>
                  </a:schemeClr>
                </a:solidFill>
                <a:cs typeface="+mn-cs"/>
              </a:rPr>
              <a:t>5G REPORT</a:t>
            </a:r>
          </a:p>
        </p:txBody>
      </p:sp>
      <p:sp>
        <p:nvSpPr>
          <p:cNvPr id="21" name="Rectangle 20"/>
          <p:cNvSpPr/>
          <p:nvPr/>
        </p:nvSpPr>
        <p:spPr>
          <a:xfrm>
            <a:off x="0" y="457200"/>
            <a:ext cx="9144000" cy="46038"/>
          </a:xfrm>
          <a:prstGeom prst="rect">
            <a:avLst/>
          </a:prstGeom>
          <a:solidFill>
            <a:schemeClr val="bg1">
              <a:lumMod val="50000"/>
            </a:schemeClr>
          </a:solidFill>
          <a:ln w="12700">
            <a:noFill/>
          </a:ln>
          <a:effectLst/>
        </p:spPr>
        <p:style>
          <a:lnRef idx="2">
            <a:schemeClr val="accent1"/>
          </a:lnRef>
          <a:fillRef idx="0">
            <a:schemeClr val="accent1"/>
          </a:fillRef>
          <a:effectRef idx="1">
            <a:schemeClr val="accent1"/>
          </a:effectRef>
          <a:fontRef idx="minor">
            <a:schemeClr val="tx1"/>
          </a:fontRef>
        </p:style>
        <p:txBody>
          <a:bodyPr anchor="ctr"/>
          <a:lstStyle/>
          <a:p>
            <a:pPr algn="ctr" eaLnBrk="1" fontAlgn="auto" hangingPunct="1">
              <a:spcBef>
                <a:spcPts val="0"/>
              </a:spcBef>
              <a:spcAft>
                <a:spcPts val="0"/>
              </a:spcAft>
              <a:defRPr/>
            </a:pPr>
            <a:endParaRPr lang="en-US" sz="2400" b="1" dirty="0">
              <a:solidFill>
                <a:schemeClr val="bg1"/>
              </a:solidFill>
              <a:latin typeface="FreightSans Pro Book" pitchFamily="50" charset="0"/>
            </a:endParaRPr>
          </a:p>
        </p:txBody>
      </p:sp>
      <p:sp>
        <p:nvSpPr>
          <p:cNvPr id="11267" name="Slide Number Placeholder 7168"/>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charset="0"/>
              <a:buChar char="•"/>
              <a:defRPr sz="2800">
                <a:solidFill>
                  <a:schemeClr val="tx1"/>
                </a:solidFill>
                <a:latin typeface="Georgia" charset="0"/>
                <a:ea typeface="ＭＳ Ｐゴシック" charset="-128"/>
                <a:cs typeface="MS PGothic" charset="-128"/>
              </a:defRPr>
            </a:lvl1pPr>
            <a:lvl2pPr marL="742950" indent="-285750">
              <a:lnSpc>
                <a:spcPct val="90000"/>
              </a:lnSpc>
              <a:spcBef>
                <a:spcPts val="500"/>
              </a:spcBef>
              <a:buFont typeface="Arial" charset="0"/>
              <a:buChar char="•"/>
              <a:defRPr sz="2400">
                <a:solidFill>
                  <a:schemeClr val="tx1"/>
                </a:solidFill>
                <a:latin typeface="Georgia" charset="0"/>
                <a:ea typeface="ＭＳ Ｐゴシック" charset="-128"/>
                <a:cs typeface="MS PGothic" charset="-128"/>
              </a:defRPr>
            </a:lvl2pPr>
            <a:lvl3pPr marL="1143000" indent="-228600">
              <a:lnSpc>
                <a:spcPct val="90000"/>
              </a:lnSpc>
              <a:spcBef>
                <a:spcPts val="500"/>
              </a:spcBef>
              <a:buFont typeface="Arial" charset="0"/>
              <a:buChar char="•"/>
              <a:defRPr sz="2000">
                <a:solidFill>
                  <a:schemeClr val="tx1"/>
                </a:solidFill>
                <a:latin typeface="Georgia" charset="0"/>
                <a:ea typeface="ＭＳ Ｐゴシック" charset="-128"/>
                <a:cs typeface="MS PGothic" charset="-128"/>
              </a:defRPr>
            </a:lvl3pPr>
            <a:lvl4pPr marL="1600200" indent="-228600">
              <a:lnSpc>
                <a:spcPct val="90000"/>
              </a:lnSpc>
              <a:spcBef>
                <a:spcPts val="500"/>
              </a:spcBef>
              <a:buFont typeface="Arial" charset="0"/>
              <a:buChar char="•"/>
              <a:defRPr>
                <a:solidFill>
                  <a:schemeClr val="tx1"/>
                </a:solidFill>
                <a:latin typeface="Georgia" charset="0"/>
                <a:ea typeface="ＭＳ Ｐゴシック" charset="-128"/>
                <a:cs typeface="MS PGothic" charset="-128"/>
              </a:defRPr>
            </a:lvl4pPr>
            <a:lvl5pPr marL="2057400" indent="-228600">
              <a:lnSpc>
                <a:spcPct val="90000"/>
              </a:lnSpc>
              <a:spcBef>
                <a:spcPts val="500"/>
              </a:spcBef>
              <a:buFont typeface="Arial" charset="0"/>
              <a:buChar char="•"/>
              <a:defRPr>
                <a:solidFill>
                  <a:schemeClr val="tx1"/>
                </a:solidFill>
                <a:latin typeface="Georgia" charset="0"/>
                <a:ea typeface="ＭＳ Ｐゴシック" charset="-128"/>
                <a:cs typeface="MS PGothic" charset="-128"/>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Georgia" charset="0"/>
                <a:ea typeface="ＭＳ Ｐゴシック" charset="-128"/>
                <a:cs typeface="MS PGothic" charset="-128"/>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Georgia" charset="0"/>
                <a:ea typeface="ＭＳ Ｐゴシック" charset="-128"/>
                <a:cs typeface="MS PGothic" charset="-128"/>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Georgia" charset="0"/>
                <a:ea typeface="ＭＳ Ｐゴシック" charset="-128"/>
                <a:cs typeface="MS PGothic" charset="-128"/>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Georgia" charset="0"/>
                <a:ea typeface="ＭＳ Ｐゴシック" charset="-128"/>
                <a:cs typeface="MS PGothic" charset="-128"/>
              </a:defRPr>
            </a:lvl9pPr>
          </a:lstStyle>
          <a:p>
            <a:pPr>
              <a:lnSpc>
                <a:spcPct val="100000"/>
              </a:lnSpc>
              <a:spcBef>
                <a:spcPct val="0"/>
              </a:spcBef>
              <a:buFontTx/>
              <a:buNone/>
            </a:pPr>
            <a:fld id="{8186496D-4107-6A44-8398-43406D7B8E6D}" type="slidenum">
              <a:rPr lang="en-US" altLang="en-US" sz="1000">
                <a:solidFill>
                  <a:srgbClr val="3B3838"/>
                </a:solidFill>
                <a:latin typeface="Calibri Light" charset="0"/>
              </a:rPr>
              <a:pPr>
                <a:lnSpc>
                  <a:spcPct val="100000"/>
                </a:lnSpc>
                <a:spcBef>
                  <a:spcPct val="0"/>
                </a:spcBef>
                <a:buFontTx/>
                <a:buNone/>
              </a:pPr>
              <a:t>6</a:t>
            </a:fld>
            <a:endParaRPr lang="en-US" altLang="en-US" sz="1000">
              <a:solidFill>
                <a:srgbClr val="3B3838"/>
              </a:solidFill>
              <a:latin typeface="Calibri Light" charset="0"/>
            </a:endParaRPr>
          </a:p>
        </p:txBody>
      </p:sp>
      <p:sp>
        <p:nvSpPr>
          <p:cNvPr id="11268" name="Title 1"/>
          <p:cNvSpPr>
            <a:spLocks noGrp="1"/>
          </p:cNvSpPr>
          <p:nvPr>
            <p:ph type="title"/>
          </p:nvPr>
        </p:nvSpPr>
        <p:spPr/>
        <p:txBody>
          <a:bodyPr/>
          <a:lstStyle/>
          <a:p>
            <a:r>
              <a:rPr lang="en-US" altLang="en-US" dirty="0" smtClean="0">
                <a:latin typeface="Georgia" charset="0"/>
                <a:ea typeface="ＭＳ Ｐゴシック" charset="-128"/>
                <a:cs typeface="MS PGothic" charset="-128"/>
              </a:rPr>
              <a:t>Massive Internet of things (MIoT)</a:t>
            </a:r>
            <a:endParaRPr lang="en-US" altLang="en-US" dirty="0">
              <a:latin typeface="Georgia" charset="0"/>
              <a:ea typeface="ＭＳ Ｐゴシック" charset="-128"/>
              <a:cs typeface="MS PGothic" charset="-128"/>
            </a:endParaRPr>
          </a:p>
        </p:txBody>
      </p:sp>
      <p:sp>
        <p:nvSpPr>
          <p:cNvPr id="77" name="Rectangle 14"/>
          <p:cNvSpPr>
            <a:spLocks noChangeArrowheads="1"/>
          </p:cNvSpPr>
          <p:nvPr/>
        </p:nvSpPr>
        <p:spPr bwMode="auto">
          <a:xfrm>
            <a:off x="419100" y="1500188"/>
            <a:ext cx="8229600" cy="339725"/>
          </a:xfrm>
          <a:prstGeom prst="rect">
            <a:avLst/>
          </a:prstGeom>
          <a:noFill/>
          <a:ln>
            <a:noFill/>
          </a:ln>
          <a:extLst/>
        </p:spPr>
        <p:txBody>
          <a:bodyPr>
            <a:spAutoFit/>
          </a:bodyPr>
          <a:lstStyle>
            <a:lvl1pPr defTabSz="811213">
              <a:lnSpc>
                <a:spcPct val="90000"/>
              </a:lnSpc>
              <a:spcBef>
                <a:spcPts val="1000"/>
              </a:spcBef>
              <a:buFont typeface="Arial" panose="020B0604020202020204" pitchFamily="34" charset="0"/>
              <a:buChar char="•"/>
              <a:defRPr sz="2800">
                <a:solidFill>
                  <a:schemeClr val="tx1"/>
                </a:solidFill>
                <a:latin typeface="Georgia" panose="02040502050405020303" pitchFamily="18" charset="0"/>
                <a:ea typeface="ＭＳ Ｐゴシック" panose="020B0600070205080204" pitchFamily="34" charset="-128"/>
              </a:defRPr>
            </a:lvl1pPr>
            <a:lvl2pPr marL="742950" indent="-285750" defTabSz="811213">
              <a:lnSpc>
                <a:spcPct val="90000"/>
              </a:lnSpc>
              <a:spcBef>
                <a:spcPts val="500"/>
              </a:spcBef>
              <a:buFont typeface="Arial" panose="020B0604020202020204" pitchFamily="34" charset="0"/>
              <a:buChar char="•"/>
              <a:defRPr sz="2400">
                <a:solidFill>
                  <a:schemeClr val="tx1"/>
                </a:solidFill>
                <a:latin typeface="Georgia" panose="02040502050405020303" pitchFamily="18" charset="0"/>
                <a:ea typeface="ＭＳ Ｐゴシック" panose="020B0600070205080204" pitchFamily="34" charset="-128"/>
              </a:defRPr>
            </a:lvl2pPr>
            <a:lvl3pPr marL="1143000" indent="-228600" defTabSz="811213">
              <a:lnSpc>
                <a:spcPct val="90000"/>
              </a:lnSpc>
              <a:spcBef>
                <a:spcPts val="500"/>
              </a:spcBef>
              <a:buFont typeface="Arial" panose="020B0604020202020204" pitchFamily="34" charset="0"/>
              <a:buChar char="•"/>
              <a:defRPr sz="2000">
                <a:solidFill>
                  <a:schemeClr val="tx1"/>
                </a:solidFill>
                <a:latin typeface="Georgia" panose="02040502050405020303" pitchFamily="18" charset="0"/>
                <a:ea typeface="ＭＳ Ｐゴシック" panose="020B0600070205080204" pitchFamily="34" charset="-128"/>
              </a:defRPr>
            </a:lvl3pPr>
            <a:lvl4pPr marL="1600200" indent="-228600" defTabSz="811213">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4pPr>
            <a:lvl5pPr marL="2057400" indent="-228600" defTabSz="811213">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5pPr>
            <a:lvl6pPr marL="25146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6pPr>
            <a:lvl7pPr marL="29718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7pPr>
            <a:lvl8pPr marL="34290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8pPr>
            <a:lvl9pPr marL="38862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9pPr>
          </a:lstStyle>
          <a:p>
            <a:pPr>
              <a:lnSpc>
                <a:spcPct val="100000"/>
              </a:lnSpc>
              <a:spcBef>
                <a:spcPct val="0"/>
              </a:spcBef>
              <a:buFontTx/>
              <a:buNone/>
              <a:defRPr/>
            </a:pPr>
            <a:r>
              <a:rPr lang="en-US" altLang="en-US" sz="1600" b="1" dirty="0" smtClean="0">
                <a:solidFill>
                  <a:srgbClr val="7F7F7F"/>
                </a:solidFill>
                <a:latin typeface="+mj-lt"/>
                <a:cs typeface="+mn-cs"/>
              </a:rPr>
              <a:t>Details on MIoT and use cases</a:t>
            </a:r>
          </a:p>
        </p:txBody>
      </p:sp>
      <p:sp>
        <p:nvSpPr>
          <p:cNvPr id="15" name="Content Placeholder 17"/>
          <p:cNvSpPr txBox="1">
            <a:spLocks/>
          </p:cNvSpPr>
          <p:nvPr/>
        </p:nvSpPr>
        <p:spPr bwMode="auto">
          <a:xfrm>
            <a:off x="0" y="6626225"/>
            <a:ext cx="4572000" cy="231775"/>
          </a:xfrm>
          <a:prstGeom prst="rect">
            <a:avLst/>
          </a:prstGeom>
          <a:noFill/>
          <a:ln>
            <a:noFill/>
          </a:ln>
          <a:extLst/>
        </p:spPr>
        <p:txBody>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Georgia" panose="02040502050405020303" pitchFamily="18" charset="0"/>
                <a:ea typeface="ＭＳ Ｐゴシック" panose="020B0600070205080204" pitchFamily="34" charset="-128"/>
                <a:cs typeface="ＭＳ Ｐゴシック"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Georgia" panose="02040502050405020303" pitchFamily="18" charset="0"/>
                <a:ea typeface="ＭＳ Ｐゴシック" panose="020B0600070205080204" pitchFamily="34" charset="-128"/>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Georgia" panose="02040502050405020303" pitchFamily="18" charset="0"/>
                <a:ea typeface="ＭＳ Ｐゴシック" panose="020B0600070205080204" pitchFamily="34" charset="-128"/>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ＭＳ Ｐゴシック" panose="020B0600070205080204" pitchFamily="34" charset="-128"/>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ＭＳ Ｐゴシック" panose="020B0600070205080204" pitchFamily="34"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defRPr/>
            </a:pPr>
            <a:r>
              <a:rPr lang="en-US" sz="1000" dirty="0" smtClean="0">
                <a:solidFill>
                  <a:schemeClr val="tx1">
                    <a:lumMod val="65000"/>
                    <a:lumOff val="35000"/>
                  </a:schemeClr>
                </a:solidFill>
                <a:latin typeface="+mn-lt"/>
                <a:ea typeface="MS PGothic" panose="020B0600070205080204" pitchFamily="34" charset="-128"/>
              </a:rPr>
              <a:t>March 14, 2017  |  Yanni Chen</a:t>
            </a:r>
            <a:endParaRPr lang="en-US" sz="1000" dirty="0">
              <a:solidFill>
                <a:schemeClr val="tx1">
                  <a:lumMod val="65000"/>
                  <a:lumOff val="35000"/>
                </a:schemeClr>
              </a:solidFill>
              <a:latin typeface="+mn-lt"/>
              <a:ea typeface="MS PGothic" panose="020B0600070205080204" pitchFamily="34" charset="-128"/>
            </a:endParaRPr>
          </a:p>
        </p:txBody>
      </p:sp>
      <p:pic>
        <p:nvPicPr>
          <p:cNvPr id="11277" name="Picture 16" descr="NationalJournal_LC (1).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17475" y="215900"/>
            <a:ext cx="344805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64759" y="1975798"/>
            <a:ext cx="1258032" cy="1258032"/>
          </a:xfrm>
          <a:prstGeom prst="rect">
            <a:avLst/>
          </a:prstGeom>
        </p:spPr>
      </p:pic>
      <p:sp>
        <p:nvSpPr>
          <p:cNvPr id="17" name="Rectangle 16"/>
          <p:cNvSpPr/>
          <p:nvPr/>
        </p:nvSpPr>
        <p:spPr>
          <a:xfrm>
            <a:off x="643909" y="3589430"/>
            <a:ext cx="7658364" cy="25239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numCol="2"/>
          <a:lstStyle/>
          <a:p>
            <a:pPr>
              <a:spcAft>
                <a:spcPts val="50"/>
              </a:spcAft>
              <a:defRPr/>
            </a:pPr>
            <a:r>
              <a:rPr lang="en-US" sz="1100" b="1" dirty="0" smtClean="0">
                <a:solidFill>
                  <a:schemeClr val="tx1"/>
                </a:solidFill>
                <a:latin typeface="+mj-lt"/>
              </a:rPr>
              <a:t>Examples:</a:t>
            </a:r>
            <a:endParaRPr lang="en-US" sz="1100" b="1" dirty="0">
              <a:solidFill>
                <a:schemeClr val="tx1"/>
              </a:solidFill>
              <a:latin typeface="+mj-lt"/>
            </a:endParaRPr>
          </a:p>
          <a:p>
            <a:pPr marL="171450" indent="-171450">
              <a:lnSpc>
                <a:spcPct val="200000"/>
              </a:lnSpc>
              <a:buFont typeface="Arial" panose="020B0604020202020204" pitchFamily="34" charset="0"/>
              <a:buChar char="•"/>
              <a:defRPr/>
            </a:pPr>
            <a:r>
              <a:rPr lang="en-US" sz="1100" dirty="0" smtClean="0">
                <a:solidFill>
                  <a:schemeClr val="tx1"/>
                </a:solidFill>
              </a:rPr>
              <a:t>Asset tracking</a:t>
            </a:r>
          </a:p>
          <a:p>
            <a:pPr marL="171450" indent="-171450">
              <a:lnSpc>
                <a:spcPct val="200000"/>
              </a:lnSpc>
              <a:buFont typeface="Arial" panose="020B0604020202020204" pitchFamily="34" charset="0"/>
              <a:buChar char="•"/>
              <a:defRPr/>
            </a:pPr>
            <a:r>
              <a:rPr lang="en-US" sz="1100" dirty="0" smtClean="0">
                <a:solidFill>
                  <a:schemeClr val="tx1"/>
                </a:solidFill>
              </a:rPr>
              <a:t>Smart agriculture</a:t>
            </a:r>
          </a:p>
          <a:p>
            <a:pPr marL="171450" indent="-171450">
              <a:lnSpc>
                <a:spcPct val="200000"/>
              </a:lnSpc>
              <a:buFont typeface="Arial" panose="020B0604020202020204" pitchFamily="34" charset="0"/>
              <a:buChar char="•"/>
              <a:defRPr/>
            </a:pPr>
            <a:r>
              <a:rPr lang="en-US" sz="1100" dirty="0" smtClean="0">
                <a:solidFill>
                  <a:schemeClr val="tx1"/>
                </a:solidFill>
              </a:rPr>
              <a:t>Smart cities</a:t>
            </a:r>
          </a:p>
          <a:p>
            <a:pPr marL="171450" indent="-171450">
              <a:lnSpc>
                <a:spcPct val="200000"/>
              </a:lnSpc>
              <a:buFont typeface="Arial" panose="020B0604020202020204" pitchFamily="34" charset="0"/>
              <a:buChar char="•"/>
              <a:defRPr/>
            </a:pPr>
            <a:r>
              <a:rPr lang="en-US" sz="1100" dirty="0" smtClean="0">
                <a:solidFill>
                  <a:schemeClr val="tx1"/>
                </a:solidFill>
              </a:rPr>
              <a:t>Energy/utility monitoring</a:t>
            </a:r>
          </a:p>
          <a:p>
            <a:pPr marL="171450" indent="-171450">
              <a:lnSpc>
                <a:spcPct val="200000"/>
              </a:lnSpc>
              <a:buFont typeface="Arial" panose="020B0604020202020204" pitchFamily="34" charset="0"/>
              <a:buChar char="•"/>
              <a:defRPr/>
            </a:pPr>
            <a:r>
              <a:rPr lang="en-US" sz="1100" dirty="0" smtClean="0">
                <a:solidFill>
                  <a:schemeClr val="tx1"/>
                </a:solidFill>
              </a:rPr>
              <a:t>Physical infrastructure</a:t>
            </a:r>
          </a:p>
          <a:p>
            <a:pPr marL="171450" indent="-171450">
              <a:lnSpc>
                <a:spcPct val="200000"/>
              </a:lnSpc>
              <a:buFont typeface="Arial" panose="020B0604020202020204" pitchFamily="34" charset="0"/>
              <a:buChar char="•"/>
              <a:defRPr/>
            </a:pPr>
            <a:r>
              <a:rPr lang="en-US" sz="1100" dirty="0" smtClean="0">
                <a:solidFill>
                  <a:schemeClr val="tx1"/>
                </a:solidFill>
              </a:rPr>
              <a:t>Smart homes</a:t>
            </a:r>
          </a:p>
          <a:p>
            <a:pPr marL="171450" indent="-171450">
              <a:lnSpc>
                <a:spcPct val="200000"/>
              </a:lnSpc>
              <a:buFont typeface="Arial" panose="020B0604020202020204" pitchFamily="34" charset="0"/>
              <a:buChar char="•"/>
              <a:defRPr/>
            </a:pPr>
            <a:endParaRPr lang="en-US" sz="1100" dirty="0" smtClean="0">
              <a:solidFill>
                <a:schemeClr val="tx1"/>
              </a:solidFill>
            </a:endParaRPr>
          </a:p>
          <a:p>
            <a:pPr marL="171450" indent="-171450">
              <a:lnSpc>
                <a:spcPct val="200000"/>
              </a:lnSpc>
              <a:buFont typeface="Arial" panose="020B0604020202020204" pitchFamily="34" charset="0"/>
              <a:buChar char="•"/>
              <a:defRPr/>
            </a:pPr>
            <a:r>
              <a:rPr lang="en-US" sz="1100" dirty="0" smtClean="0">
                <a:solidFill>
                  <a:schemeClr val="tx1"/>
                </a:solidFill>
              </a:rPr>
              <a:t>Remote monitoring</a:t>
            </a:r>
          </a:p>
          <a:p>
            <a:pPr marL="171450" indent="-171450">
              <a:lnSpc>
                <a:spcPct val="200000"/>
              </a:lnSpc>
              <a:buFont typeface="Arial" panose="020B0604020202020204" pitchFamily="34" charset="0"/>
              <a:buChar char="•"/>
              <a:defRPr/>
            </a:pPr>
            <a:r>
              <a:rPr lang="en-US" sz="1100" dirty="0" smtClean="0">
                <a:solidFill>
                  <a:schemeClr val="tx1"/>
                </a:solidFill>
              </a:rPr>
              <a:t>Beacons and connected shoppers</a:t>
            </a:r>
          </a:p>
          <a:p>
            <a:pPr marL="171450" indent="-171450">
              <a:lnSpc>
                <a:spcPct val="200000"/>
              </a:lnSpc>
              <a:buFont typeface="Arial" panose="020B0604020202020204" pitchFamily="34" charset="0"/>
              <a:buChar char="•"/>
              <a:defRPr/>
            </a:pPr>
            <a:endParaRPr lang="en-US" sz="1100" dirty="0">
              <a:solidFill>
                <a:schemeClr val="tx1"/>
              </a:solidFill>
            </a:endParaRPr>
          </a:p>
        </p:txBody>
      </p:sp>
      <p:sp>
        <p:nvSpPr>
          <p:cNvPr id="19" name="Rectangle 18"/>
          <p:cNvSpPr/>
          <p:nvPr/>
        </p:nvSpPr>
        <p:spPr>
          <a:xfrm>
            <a:off x="2133236" y="1981781"/>
            <a:ext cx="6248763" cy="11033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a:spcAft>
                <a:spcPts val="50"/>
              </a:spcAft>
              <a:defRPr/>
            </a:pPr>
            <a:r>
              <a:rPr lang="en-US" sz="1100" b="1" dirty="0" smtClean="0">
                <a:solidFill>
                  <a:schemeClr val="tx1"/>
                </a:solidFill>
                <a:latin typeface="+mj-lt"/>
              </a:rPr>
              <a:t>Traits of MIoT</a:t>
            </a:r>
            <a:endParaRPr lang="en-US" sz="1100" b="1" dirty="0">
              <a:solidFill>
                <a:schemeClr val="tx1"/>
              </a:solidFill>
              <a:latin typeface="+mj-lt"/>
            </a:endParaRPr>
          </a:p>
          <a:p>
            <a:pPr marL="171450" indent="-171450">
              <a:buFont typeface="Arial" panose="020B0604020202020204" pitchFamily="34" charset="0"/>
              <a:buChar char="•"/>
              <a:defRPr/>
            </a:pPr>
            <a:r>
              <a:rPr lang="en-US" sz="1100" dirty="0" smtClean="0">
                <a:solidFill>
                  <a:schemeClr val="tx1"/>
                </a:solidFill>
              </a:rPr>
              <a:t>Built upon earlier investments in member-to-member and traditional Internet of things applications to address a larger segment of the markets</a:t>
            </a:r>
          </a:p>
          <a:p>
            <a:pPr marL="171450" indent="-171450">
              <a:buFont typeface="Arial" panose="020B0604020202020204" pitchFamily="34" charset="0"/>
              <a:buChar char="•"/>
              <a:defRPr/>
            </a:pPr>
            <a:r>
              <a:rPr lang="en-US" sz="1100" dirty="0" smtClean="0">
                <a:solidFill>
                  <a:schemeClr val="tx1"/>
                </a:solidFill>
              </a:rPr>
              <a:t>Addresses and enables large increases in economies of scale to spread adoption and utilization in every sector</a:t>
            </a:r>
          </a:p>
          <a:p>
            <a:pPr marL="171450" indent="-171450">
              <a:buFont typeface="Arial" panose="020B0604020202020204" pitchFamily="34" charset="0"/>
              <a:buChar char="•"/>
              <a:defRPr/>
            </a:pPr>
            <a:r>
              <a:rPr lang="en-US" sz="1100" dirty="0" smtClean="0">
                <a:solidFill>
                  <a:schemeClr val="tx1"/>
                </a:solidFill>
              </a:rPr>
              <a:t>Lower costs through improved low-power requirements, operability in licensed and unlicensed </a:t>
            </a:r>
            <a:r>
              <a:rPr lang="en-US" sz="1100" dirty="0" smtClean="0">
                <a:solidFill>
                  <a:schemeClr val="tx1"/>
                </a:solidFill>
              </a:rPr>
              <a:t>spectrum, </a:t>
            </a:r>
            <a:r>
              <a:rPr lang="en-US" sz="1100" dirty="0" smtClean="0">
                <a:solidFill>
                  <a:schemeClr val="tx1"/>
                </a:solidFill>
              </a:rPr>
              <a:t>and improved coverage</a:t>
            </a:r>
          </a:p>
          <a:p>
            <a:pPr marL="171450" indent="-171450">
              <a:buFont typeface="Arial" panose="020B0604020202020204" pitchFamily="34" charset="0"/>
              <a:buChar char="•"/>
              <a:defRPr/>
            </a:pPr>
            <a:r>
              <a:rPr lang="en-US" sz="1100" dirty="0" smtClean="0">
                <a:solidFill>
                  <a:schemeClr val="tx1"/>
                </a:solidFill>
              </a:rPr>
              <a:t>Greater uptake of mobile technology</a:t>
            </a:r>
          </a:p>
          <a:p>
            <a:pPr marL="171450" indent="-171450">
              <a:buFont typeface="Arial" panose="020B0604020202020204" pitchFamily="34" charset="0"/>
              <a:buChar char="•"/>
              <a:defRPr/>
            </a:pPr>
            <a:r>
              <a:rPr lang="en-US" sz="1100" dirty="0" smtClean="0">
                <a:solidFill>
                  <a:schemeClr val="tx1"/>
                </a:solidFill>
              </a:rPr>
              <a:t>Widely commercially available</a:t>
            </a:r>
          </a:p>
          <a:p>
            <a:pPr marL="171450" indent="-171450">
              <a:buFont typeface="Arial" panose="020B0604020202020204" pitchFamily="34" charset="0"/>
              <a:buChar char="•"/>
              <a:defRPr/>
            </a:pPr>
            <a:endParaRPr lang="en-US" sz="1100" dirty="0">
              <a:solidFill>
                <a:schemeClr val="tx1"/>
              </a:solidFill>
            </a:endParaRPr>
          </a:p>
        </p:txBody>
      </p:sp>
      <p:sp>
        <p:nvSpPr>
          <p:cNvPr id="22" name="Text Placeholder 18"/>
          <p:cNvSpPr txBox="1">
            <a:spLocks/>
          </p:cNvSpPr>
          <p:nvPr/>
        </p:nvSpPr>
        <p:spPr bwMode="auto">
          <a:xfrm>
            <a:off x="0" y="6360691"/>
            <a:ext cx="9144000" cy="221083"/>
          </a:xfrm>
          <a:prstGeom prst="rect">
            <a:avLst/>
          </a:prstGeom>
          <a:solidFill>
            <a:schemeClr val="bg1"/>
          </a:solidFill>
          <a:ln>
            <a:noFill/>
          </a:ln>
          <a:extLst/>
        </p:spPr>
        <p:txBody>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Georgia" panose="02040502050405020303" pitchFamily="18" charset="0"/>
                <a:ea typeface="MS PGothic" panose="020B0600070205080204" pitchFamily="34" charset="-128"/>
                <a:cs typeface="ＭＳ Ｐゴシック"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Georgia" panose="02040502050405020303" pitchFamily="18" charset="0"/>
                <a:ea typeface="MS PGothic" panose="020B0600070205080204" pitchFamily="34" charset="-128"/>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Georgia" panose="02040502050405020303" pitchFamily="18" charset="0"/>
                <a:ea typeface="MS PGothic" panose="020B0600070205080204" pitchFamily="34" charset="-128"/>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None/>
              <a:defRPr/>
            </a:pPr>
            <a:r>
              <a:rPr lang="en-US" sz="1000" i="1" dirty="0" smtClean="0">
                <a:solidFill>
                  <a:schemeClr val="tx1">
                    <a:lumMod val="65000"/>
                    <a:lumOff val="35000"/>
                  </a:schemeClr>
                </a:solidFill>
                <a:latin typeface="+mn-lt"/>
              </a:rPr>
              <a:t>Source: </a:t>
            </a:r>
            <a:r>
              <a:rPr lang="en-US" sz="1000" i="1" dirty="0">
                <a:solidFill>
                  <a:schemeClr val="tx1">
                    <a:lumMod val="65000"/>
                    <a:lumOff val="35000"/>
                  </a:schemeClr>
                </a:solidFill>
                <a:latin typeface="+mn-lt"/>
              </a:rPr>
              <a:t>“The 5G economy: how 5G technology will contribute to the global economy,” IHS </a:t>
            </a:r>
            <a:r>
              <a:rPr lang="en-US" sz="1000" i="1" dirty="0" err="1">
                <a:solidFill>
                  <a:schemeClr val="tx1">
                    <a:lumMod val="65000"/>
                    <a:lumOff val="35000"/>
                  </a:schemeClr>
                </a:solidFill>
                <a:latin typeface="+mn-lt"/>
              </a:rPr>
              <a:t>Markit</a:t>
            </a:r>
            <a:r>
              <a:rPr lang="en-US" sz="1000" i="1" dirty="0">
                <a:solidFill>
                  <a:schemeClr val="tx1">
                    <a:lumMod val="65000"/>
                    <a:lumOff val="35000"/>
                  </a:schemeClr>
                </a:solidFill>
                <a:latin typeface="+mn-lt"/>
              </a:rPr>
              <a:t>, January </a:t>
            </a:r>
            <a:r>
              <a:rPr lang="en-US" sz="1000" i="1" dirty="0" smtClean="0">
                <a:solidFill>
                  <a:schemeClr val="tx1">
                    <a:lumMod val="65000"/>
                    <a:lumOff val="35000"/>
                  </a:schemeClr>
                </a:solidFill>
                <a:latin typeface="+mn-lt"/>
              </a:rPr>
              <a:t>2017.</a:t>
            </a:r>
            <a:endParaRPr lang="en-US" sz="1000" i="1" dirty="0">
              <a:solidFill>
                <a:schemeClr val="tx1">
                  <a:lumMod val="65000"/>
                  <a:lumOff val="35000"/>
                </a:schemeClr>
              </a:solidFill>
              <a:latin typeface="+mn-lt"/>
            </a:endParaRPr>
          </a:p>
        </p:txBody>
      </p:sp>
    </p:spTree>
    <p:extLst>
      <p:ext uri="{BB962C8B-B14F-4D97-AF65-F5344CB8AC3E}">
        <p14:creationId xmlns:p14="http://schemas.microsoft.com/office/powerpoint/2010/main" val="14473991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TextBox 12"/>
          <p:cNvSpPr txBox="1">
            <a:spLocks noChangeArrowheads="1"/>
          </p:cNvSpPr>
          <p:nvPr/>
        </p:nvSpPr>
        <p:spPr bwMode="auto">
          <a:xfrm>
            <a:off x="8302273" y="233363"/>
            <a:ext cx="824265" cy="230832"/>
          </a:xfrm>
          <a:prstGeom prst="rect">
            <a:avLst/>
          </a:prstGeom>
          <a:noFill/>
          <a:ln>
            <a:noFill/>
          </a:ln>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Georgia" panose="02040502050405020303" pitchFamily="18" charset="0"/>
                <a:ea typeface="MS PGothic" panose="020B0600070205080204" pitchFamily="34" charset="-128"/>
              </a:defRPr>
            </a:lvl1pPr>
            <a:lvl2pPr marL="742950" indent="-285750">
              <a:lnSpc>
                <a:spcPct val="90000"/>
              </a:lnSpc>
              <a:spcBef>
                <a:spcPts val="500"/>
              </a:spcBef>
              <a:buFont typeface="Arial" panose="020B0604020202020204" pitchFamily="34" charset="0"/>
              <a:buChar char="•"/>
              <a:defRPr sz="2400">
                <a:solidFill>
                  <a:schemeClr val="tx1"/>
                </a:solidFill>
                <a:latin typeface="Georgia" panose="02040502050405020303" pitchFamily="18" charset="0"/>
                <a:ea typeface="MS PGothic" panose="020B0600070205080204" pitchFamily="34" charset="-128"/>
              </a:defRPr>
            </a:lvl2pPr>
            <a:lvl3pPr marL="1143000" indent="-228600">
              <a:lnSpc>
                <a:spcPct val="90000"/>
              </a:lnSpc>
              <a:spcBef>
                <a:spcPts val="500"/>
              </a:spcBef>
              <a:buFont typeface="Arial" panose="020B0604020202020204" pitchFamily="34" charset="0"/>
              <a:buChar char="•"/>
              <a:defRPr sz="2000">
                <a:solidFill>
                  <a:schemeClr val="tx1"/>
                </a:solidFill>
                <a:latin typeface="Georgia" panose="02040502050405020303" pitchFamily="18" charset="0"/>
                <a:ea typeface="MS PGothic" panose="020B0600070205080204" pitchFamily="34" charset="-128"/>
              </a:defRPr>
            </a:lvl3pPr>
            <a:lvl4pPr marL="1600200" indent="-228600">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4pPr>
            <a:lvl5pPr marL="2057400" indent="-228600">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9pPr>
          </a:lstStyle>
          <a:p>
            <a:pPr algn="r" eaLnBrk="1" hangingPunct="1">
              <a:lnSpc>
                <a:spcPct val="100000"/>
              </a:lnSpc>
              <a:spcBef>
                <a:spcPct val="0"/>
              </a:spcBef>
              <a:buFontTx/>
              <a:buNone/>
              <a:defRPr/>
            </a:pPr>
            <a:r>
              <a:rPr lang="en-US" altLang="en-US" sz="900" dirty="0" smtClean="0">
                <a:solidFill>
                  <a:schemeClr val="bg2">
                    <a:lumMod val="25000"/>
                  </a:schemeClr>
                </a:solidFill>
                <a:cs typeface="+mn-cs"/>
              </a:rPr>
              <a:t>5G REPORT</a:t>
            </a:r>
          </a:p>
        </p:txBody>
      </p:sp>
      <p:sp>
        <p:nvSpPr>
          <p:cNvPr id="21" name="Rectangle 20"/>
          <p:cNvSpPr/>
          <p:nvPr/>
        </p:nvSpPr>
        <p:spPr>
          <a:xfrm>
            <a:off x="0" y="457200"/>
            <a:ext cx="9144000" cy="46038"/>
          </a:xfrm>
          <a:prstGeom prst="rect">
            <a:avLst/>
          </a:prstGeom>
          <a:solidFill>
            <a:schemeClr val="bg1">
              <a:lumMod val="50000"/>
            </a:schemeClr>
          </a:solidFill>
          <a:ln w="12700">
            <a:noFill/>
          </a:ln>
          <a:effectLst/>
        </p:spPr>
        <p:style>
          <a:lnRef idx="2">
            <a:schemeClr val="accent1"/>
          </a:lnRef>
          <a:fillRef idx="0">
            <a:schemeClr val="accent1"/>
          </a:fillRef>
          <a:effectRef idx="1">
            <a:schemeClr val="accent1"/>
          </a:effectRef>
          <a:fontRef idx="minor">
            <a:schemeClr val="tx1"/>
          </a:fontRef>
        </p:style>
        <p:txBody>
          <a:bodyPr anchor="ctr"/>
          <a:lstStyle/>
          <a:p>
            <a:pPr algn="ctr" eaLnBrk="1" fontAlgn="auto" hangingPunct="1">
              <a:spcBef>
                <a:spcPts val="0"/>
              </a:spcBef>
              <a:spcAft>
                <a:spcPts val="0"/>
              </a:spcAft>
              <a:defRPr/>
            </a:pPr>
            <a:endParaRPr lang="en-US" sz="2400" b="1" dirty="0">
              <a:solidFill>
                <a:schemeClr val="bg1"/>
              </a:solidFill>
              <a:latin typeface="FreightSans Pro Book" pitchFamily="50" charset="0"/>
            </a:endParaRPr>
          </a:p>
        </p:txBody>
      </p:sp>
      <p:sp>
        <p:nvSpPr>
          <p:cNvPr id="11267" name="Slide Number Placeholder 7168"/>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charset="0"/>
              <a:buChar char="•"/>
              <a:defRPr sz="2800">
                <a:solidFill>
                  <a:schemeClr val="tx1"/>
                </a:solidFill>
                <a:latin typeface="Georgia" charset="0"/>
                <a:ea typeface="ＭＳ Ｐゴシック" charset="-128"/>
                <a:cs typeface="MS PGothic" charset="-128"/>
              </a:defRPr>
            </a:lvl1pPr>
            <a:lvl2pPr marL="742950" indent="-285750">
              <a:lnSpc>
                <a:spcPct val="90000"/>
              </a:lnSpc>
              <a:spcBef>
                <a:spcPts val="500"/>
              </a:spcBef>
              <a:buFont typeface="Arial" charset="0"/>
              <a:buChar char="•"/>
              <a:defRPr sz="2400">
                <a:solidFill>
                  <a:schemeClr val="tx1"/>
                </a:solidFill>
                <a:latin typeface="Georgia" charset="0"/>
                <a:ea typeface="ＭＳ Ｐゴシック" charset="-128"/>
                <a:cs typeface="MS PGothic" charset="-128"/>
              </a:defRPr>
            </a:lvl2pPr>
            <a:lvl3pPr marL="1143000" indent="-228600">
              <a:lnSpc>
                <a:spcPct val="90000"/>
              </a:lnSpc>
              <a:spcBef>
                <a:spcPts val="500"/>
              </a:spcBef>
              <a:buFont typeface="Arial" charset="0"/>
              <a:buChar char="•"/>
              <a:defRPr sz="2000">
                <a:solidFill>
                  <a:schemeClr val="tx1"/>
                </a:solidFill>
                <a:latin typeface="Georgia" charset="0"/>
                <a:ea typeface="ＭＳ Ｐゴシック" charset="-128"/>
                <a:cs typeface="MS PGothic" charset="-128"/>
              </a:defRPr>
            </a:lvl3pPr>
            <a:lvl4pPr marL="1600200" indent="-228600">
              <a:lnSpc>
                <a:spcPct val="90000"/>
              </a:lnSpc>
              <a:spcBef>
                <a:spcPts val="500"/>
              </a:spcBef>
              <a:buFont typeface="Arial" charset="0"/>
              <a:buChar char="•"/>
              <a:defRPr>
                <a:solidFill>
                  <a:schemeClr val="tx1"/>
                </a:solidFill>
                <a:latin typeface="Georgia" charset="0"/>
                <a:ea typeface="ＭＳ Ｐゴシック" charset="-128"/>
                <a:cs typeface="MS PGothic" charset="-128"/>
              </a:defRPr>
            </a:lvl4pPr>
            <a:lvl5pPr marL="2057400" indent="-228600">
              <a:lnSpc>
                <a:spcPct val="90000"/>
              </a:lnSpc>
              <a:spcBef>
                <a:spcPts val="500"/>
              </a:spcBef>
              <a:buFont typeface="Arial" charset="0"/>
              <a:buChar char="•"/>
              <a:defRPr>
                <a:solidFill>
                  <a:schemeClr val="tx1"/>
                </a:solidFill>
                <a:latin typeface="Georgia" charset="0"/>
                <a:ea typeface="ＭＳ Ｐゴシック" charset="-128"/>
                <a:cs typeface="MS PGothic" charset="-128"/>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Georgia" charset="0"/>
                <a:ea typeface="ＭＳ Ｐゴシック" charset="-128"/>
                <a:cs typeface="MS PGothic" charset="-128"/>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Georgia" charset="0"/>
                <a:ea typeface="ＭＳ Ｐゴシック" charset="-128"/>
                <a:cs typeface="MS PGothic" charset="-128"/>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Georgia" charset="0"/>
                <a:ea typeface="ＭＳ Ｐゴシック" charset="-128"/>
                <a:cs typeface="MS PGothic" charset="-128"/>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Georgia" charset="0"/>
                <a:ea typeface="ＭＳ Ｐゴシック" charset="-128"/>
                <a:cs typeface="MS PGothic" charset="-128"/>
              </a:defRPr>
            </a:lvl9pPr>
          </a:lstStyle>
          <a:p>
            <a:pPr>
              <a:lnSpc>
                <a:spcPct val="100000"/>
              </a:lnSpc>
              <a:spcBef>
                <a:spcPct val="0"/>
              </a:spcBef>
              <a:buFontTx/>
              <a:buNone/>
            </a:pPr>
            <a:fld id="{8186496D-4107-6A44-8398-43406D7B8E6D}" type="slidenum">
              <a:rPr lang="en-US" altLang="en-US" sz="1000">
                <a:solidFill>
                  <a:srgbClr val="3B3838"/>
                </a:solidFill>
                <a:latin typeface="Calibri Light" charset="0"/>
              </a:rPr>
              <a:pPr>
                <a:lnSpc>
                  <a:spcPct val="100000"/>
                </a:lnSpc>
                <a:spcBef>
                  <a:spcPct val="0"/>
                </a:spcBef>
                <a:buFontTx/>
                <a:buNone/>
              </a:pPr>
              <a:t>7</a:t>
            </a:fld>
            <a:endParaRPr lang="en-US" altLang="en-US" sz="1000">
              <a:solidFill>
                <a:srgbClr val="3B3838"/>
              </a:solidFill>
              <a:latin typeface="Calibri Light" charset="0"/>
            </a:endParaRPr>
          </a:p>
        </p:txBody>
      </p:sp>
      <p:sp>
        <p:nvSpPr>
          <p:cNvPr id="11268" name="Title 1"/>
          <p:cNvSpPr>
            <a:spLocks noGrp="1"/>
          </p:cNvSpPr>
          <p:nvPr>
            <p:ph type="title"/>
          </p:nvPr>
        </p:nvSpPr>
        <p:spPr/>
        <p:txBody>
          <a:bodyPr/>
          <a:lstStyle/>
          <a:p>
            <a:r>
              <a:rPr lang="en-US" altLang="en-US" dirty="0" smtClean="0">
                <a:latin typeface="Georgia" charset="0"/>
                <a:ea typeface="ＭＳ Ｐゴシック" charset="-128"/>
                <a:cs typeface="MS PGothic" charset="-128"/>
              </a:rPr>
              <a:t>Mission critical services (MCS)</a:t>
            </a:r>
            <a:endParaRPr lang="en-US" altLang="en-US" dirty="0">
              <a:latin typeface="Georgia" charset="0"/>
              <a:ea typeface="ＭＳ Ｐゴシック" charset="-128"/>
              <a:cs typeface="MS PGothic" charset="-128"/>
            </a:endParaRPr>
          </a:p>
        </p:txBody>
      </p:sp>
      <p:sp>
        <p:nvSpPr>
          <p:cNvPr id="77" name="Rectangle 14"/>
          <p:cNvSpPr>
            <a:spLocks noChangeArrowheads="1"/>
          </p:cNvSpPr>
          <p:nvPr/>
        </p:nvSpPr>
        <p:spPr bwMode="auto">
          <a:xfrm>
            <a:off x="419100" y="1500188"/>
            <a:ext cx="8229600" cy="339725"/>
          </a:xfrm>
          <a:prstGeom prst="rect">
            <a:avLst/>
          </a:prstGeom>
          <a:noFill/>
          <a:ln>
            <a:noFill/>
          </a:ln>
          <a:extLst/>
        </p:spPr>
        <p:txBody>
          <a:bodyPr>
            <a:spAutoFit/>
          </a:bodyPr>
          <a:lstStyle>
            <a:lvl1pPr defTabSz="811213">
              <a:lnSpc>
                <a:spcPct val="90000"/>
              </a:lnSpc>
              <a:spcBef>
                <a:spcPts val="1000"/>
              </a:spcBef>
              <a:buFont typeface="Arial" panose="020B0604020202020204" pitchFamily="34" charset="0"/>
              <a:buChar char="•"/>
              <a:defRPr sz="2800">
                <a:solidFill>
                  <a:schemeClr val="tx1"/>
                </a:solidFill>
                <a:latin typeface="Georgia" panose="02040502050405020303" pitchFamily="18" charset="0"/>
                <a:ea typeface="ＭＳ Ｐゴシック" panose="020B0600070205080204" pitchFamily="34" charset="-128"/>
              </a:defRPr>
            </a:lvl1pPr>
            <a:lvl2pPr marL="742950" indent="-285750" defTabSz="811213">
              <a:lnSpc>
                <a:spcPct val="90000"/>
              </a:lnSpc>
              <a:spcBef>
                <a:spcPts val="500"/>
              </a:spcBef>
              <a:buFont typeface="Arial" panose="020B0604020202020204" pitchFamily="34" charset="0"/>
              <a:buChar char="•"/>
              <a:defRPr sz="2400">
                <a:solidFill>
                  <a:schemeClr val="tx1"/>
                </a:solidFill>
                <a:latin typeface="Georgia" panose="02040502050405020303" pitchFamily="18" charset="0"/>
                <a:ea typeface="ＭＳ Ｐゴシック" panose="020B0600070205080204" pitchFamily="34" charset="-128"/>
              </a:defRPr>
            </a:lvl2pPr>
            <a:lvl3pPr marL="1143000" indent="-228600" defTabSz="811213">
              <a:lnSpc>
                <a:spcPct val="90000"/>
              </a:lnSpc>
              <a:spcBef>
                <a:spcPts val="500"/>
              </a:spcBef>
              <a:buFont typeface="Arial" panose="020B0604020202020204" pitchFamily="34" charset="0"/>
              <a:buChar char="•"/>
              <a:defRPr sz="2000">
                <a:solidFill>
                  <a:schemeClr val="tx1"/>
                </a:solidFill>
                <a:latin typeface="Georgia" panose="02040502050405020303" pitchFamily="18" charset="0"/>
                <a:ea typeface="ＭＳ Ｐゴシック" panose="020B0600070205080204" pitchFamily="34" charset="-128"/>
              </a:defRPr>
            </a:lvl3pPr>
            <a:lvl4pPr marL="1600200" indent="-228600" defTabSz="811213">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4pPr>
            <a:lvl5pPr marL="2057400" indent="-228600" defTabSz="811213">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5pPr>
            <a:lvl6pPr marL="25146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6pPr>
            <a:lvl7pPr marL="29718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7pPr>
            <a:lvl8pPr marL="34290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8pPr>
            <a:lvl9pPr marL="38862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9pPr>
          </a:lstStyle>
          <a:p>
            <a:pPr>
              <a:lnSpc>
                <a:spcPct val="100000"/>
              </a:lnSpc>
              <a:spcBef>
                <a:spcPct val="0"/>
              </a:spcBef>
              <a:buFontTx/>
              <a:buNone/>
              <a:defRPr/>
            </a:pPr>
            <a:r>
              <a:rPr lang="en-US" altLang="en-US" sz="1600" b="1" dirty="0" smtClean="0">
                <a:solidFill>
                  <a:srgbClr val="7F7F7F"/>
                </a:solidFill>
                <a:latin typeface="+mj-lt"/>
                <a:cs typeface="+mn-cs"/>
              </a:rPr>
              <a:t>Details on MCS and use cases</a:t>
            </a:r>
          </a:p>
        </p:txBody>
      </p:sp>
      <p:sp>
        <p:nvSpPr>
          <p:cNvPr id="15" name="Content Placeholder 17"/>
          <p:cNvSpPr txBox="1">
            <a:spLocks/>
          </p:cNvSpPr>
          <p:nvPr/>
        </p:nvSpPr>
        <p:spPr bwMode="auto">
          <a:xfrm>
            <a:off x="0" y="6626225"/>
            <a:ext cx="4572000" cy="231775"/>
          </a:xfrm>
          <a:prstGeom prst="rect">
            <a:avLst/>
          </a:prstGeom>
          <a:noFill/>
          <a:ln>
            <a:noFill/>
          </a:ln>
          <a:extLst/>
        </p:spPr>
        <p:txBody>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Georgia" panose="02040502050405020303" pitchFamily="18" charset="0"/>
                <a:ea typeface="ＭＳ Ｐゴシック" panose="020B0600070205080204" pitchFamily="34" charset="-128"/>
                <a:cs typeface="ＭＳ Ｐゴシック"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Georgia" panose="02040502050405020303" pitchFamily="18" charset="0"/>
                <a:ea typeface="ＭＳ Ｐゴシック" panose="020B0600070205080204" pitchFamily="34" charset="-128"/>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Georgia" panose="02040502050405020303" pitchFamily="18" charset="0"/>
                <a:ea typeface="ＭＳ Ｐゴシック" panose="020B0600070205080204" pitchFamily="34" charset="-128"/>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ＭＳ Ｐゴシック" panose="020B0600070205080204" pitchFamily="34" charset="-128"/>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ＭＳ Ｐゴシック" panose="020B0600070205080204" pitchFamily="34"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defRPr/>
            </a:pPr>
            <a:r>
              <a:rPr lang="en-US" sz="1000" dirty="0" smtClean="0">
                <a:solidFill>
                  <a:schemeClr val="tx1">
                    <a:lumMod val="65000"/>
                    <a:lumOff val="35000"/>
                  </a:schemeClr>
                </a:solidFill>
                <a:latin typeface="+mn-lt"/>
                <a:ea typeface="MS PGothic" panose="020B0600070205080204" pitchFamily="34" charset="-128"/>
              </a:rPr>
              <a:t>March 14, 2017  |  Yanni Chen</a:t>
            </a:r>
            <a:endParaRPr lang="en-US" sz="1000" dirty="0">
              <a:solidFill>
                <a:schemeClr val="tx1">
                  <a:lumMod val="65000"/>
                  <a:lumOff val="35000"/>
                </a:schemeClr>
              </a:solidFill>
              <a:latin typeface="+mn-lt"/>
              <a:ea typeface="MS PGothic" panose="020B0600070205080204" pitchFamily="34" charset="-128"/>
            </a:endParaRPr>
          </a:p>
        </p:txBody>
      </p:sp>
      <p:pic>
        <p:nvPicPr>
          <p:cNvPr id="11277" name="Picture 16" descr="NationalJournal_LC (1).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17475" y="215900"/>
            <a:ext cx="344805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19100" y="2021762"/>
            <a:ext cx="1444031" cy="1444031"/>
          </a:xfrm>
          <a:prstGeom prst="rect">
            <a:avLst/>
          </a:prstGeom>
        </p:spPr>
      </p:pic>
      <p:sp>
        <p:nvSpPr>
          <p:cNvPr id="17" name="Rectangle 16"/>
          <p:cNvSpPr/>
          <p:nvPr/>
        </p:nvSpPr>
        <p:spPr>
          <a:xfrm>
            <a:off x="643909" y="3589430"/>
            <a:ext cx="7658364" cy="25239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a:spcAft>
                <a:spcPts val="50"/>
              </a:spcAft>
              <a:defRPr/>
            </a:pPr>
            <a:r>
              <a:rPr lang="en-US" sz="1100" b="1" dirty="0" smtClean="0">
                <a:solidFill>
                  <a:schemeClr val="tx1"/>
                </a:solidFill>
                <a:latin typeface="+mj-lt"/>
              </a:rPr>
              <a:t>Examples:</a:t>
            </a:r>
            <a:endParaRPr lang="en-US" sz="1100" b="1" dirty="0">
              <a:solidFill>
                <a:schemeClr val="tx1"/>
              </a:solidFill>
              <a:latin typeface="+mj-lt"/>
            </a:endParaRPr>
          </a:p>
          <a:p>
            <a:pPr marL="171450" indent="-171450">
              <a:lnSpc>
                <a:spcPct val="200000"/>
              </a:lnSpc>
              <a:buFont typeface="Arial" panose="020B0604020202020204" pitchFamily="34" charset="0"/>
              <a:buChar char="•"/>
              <a:defRPr/>
            </a:pPr>
            <a:r>
              <a:rPr lang="en-US" sz="1100" dirty="0" smtClean="0">
                <a:solidFill>
                  <a:schemeClr val="tx1"/>
                </a:solidFill>
              </a:rPr>
              <a:t>Autonomous vehicles</a:t>
            </a:r>
          </a:p>
          <a:p>
            <a:pPr marL="171450" indent="-171450">
              <a:lnSpc>
                <a:spcPct val="200000"/>
              </a:lnSpc>
              <a:buFont typeface="Arial" panose="020B0604020202020204" pitchFamily="34" charset="0"/>
              <a:buChar char="•"/>
              <a:defRPr/>
            </a:pPr>
            <a:r>
              <a:rPr lang="en-US" sz="1100" dirty="0" smtClean="0">
                <a:solidFill>
                  <a:schemeClr val="tx1"/>
                </a:solidFill>
              </a:rPr>
              <a:t>Drones</a:t>
            </a:r>
          </a:p>
          <a:p>
            <a:pPr marL="171450" indent="-171450">
              <a:lnSpc>
                <a:spcPct val="200000"/>
              </a:lnSpc>
              <a:buFont typeface="Arial" panose="020B0604020202020204" pitchFamily="34" charset="0"/>
              <a:buChar char="•"/>
              <a:defRPr/>
            </a:pPr>
            <a:r>
              <a:rPr lang="en-US" sz="1100" dirty="0" smtClean="0">
                <a:solidFill>
                  <a:schemeClr val="tx1"/>
                </a:solidFill>
              </a:rPr>
              <a:t>Industrial automation</a:t>
            </a:r>
          </a:p>
          <a:p>
            <a:pPr marL="171450" indent="-171450">
              <a:lnSpc>
                <a:spcPct val="200000"/>
              </a:lnSpc>
              <a:buFont typeface="Arial" panose="020B0604020202020204" pitchFamily="34" charset="0"/>
              <a:buChar char="•"/>
              <a:defRPr/>
            </a:pPr>
            <a:r>
              <a:rPr lang="en-US" sz="1100" dirty="0" smtClean="0">
                <a:solidFill>
                  <a:schemeClr val="tx1"/>
                </a:solidFill>
              </a:rPr>
              <a:t>Remote patient monitoring/</a:t>
            </a:r>
            <a:r>
              <a:rPr lang="en-US" sz="1100" dirty="0" err="1" smtClean="0">
                <a:solidFill>
                  <a:schemeClr val="tx1"/>
                </a:solidFill>
              </a:rPr>
              <a:t>telehealth</a:t>
            </a:r>
            <a:endParaRPr lang="en-US" sz="1100" dirty="0" smtClean="0">
              <a:solidFill>
                <a:schemeClr val="tx1"/>
              </a:solidFill>
            </a:endParaRPr>
          </a:p>
          <a:p>
            <a:pPr marL="171450" indent="-171450">
              <a:lnSpc>
                <a:spcPct val="200000"/>
              </a:lnSpc>
              <a:buFont typeface="Arial" panose="020B0604020202020204" pitchFamily="34" charset="0"/>
              <a:buChar char="•"/>
              <a:defRPr/>
            </a:pPr>
            <a:r>
              <a:rPr lang="en-US" sz="1100" dirty="0" smtClean="0">
                <a:solidFill>
                  <a:schemeClr val="tx1"/>
                </a:solidFill>
              </a:rPr>
              <a:t>Smart grid</a:t>
            </a:r>
            <a:endParaRPr lang="en-US" sz="1100" dirty="0">
              <a:solidFill>
                <a:schemeClr val="tx1"/>
              </a:solidFill>
            </a:endParaRPr>
          </a:p>
        </p:txBody>
      </p:sp>
      <p:sp>
        <p:nvSpPr>
          <p:cNvPr id="19" name="Rectangle 18"/>
          <p:cNvSpPr/>
          <p:nvPr/>
        </p:nvSpPr>
        <p:spPr>
          <a:xfrm>
            <a:off x="2133236" y="1981781"/>
            <a:ext cx="6248763" cy="11033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a:spcAft>
                <a:spcPts val="50"/>
              </a:spcAft>
              <a:defRPr/>
            </a:pPr>
            <a:r>
              <a:rPr lang="en-US" sz="1100" b="1" dirty="0" smtClean="0">
                <a:solidFill>
                  <a:schemeClr val="tx1"/>
                </a:solidFill>
                <a:latin typeface="+mj-lt"/>
              </a:rPr>
              <a:t>Traits of MCS</a:t>
            </a:r>
            <a:endParaRPr lang="en-US" sz="1100" b="1" dirty="0">
              <a:solidFill>
                <a:schemeClr val="tx1"/>
              </a:solidFill>
              <a:latin typeface="+mj-lt"/>
            </a:endParaRPr>
          </a:p>
          <a:p>
            <a:pPr marL="171450" indent="-171450">
              <a:buFont typeface="Arial" panose="020B0604020202020204" pitchFamily="34" charset="0"/>
              <a:buChar char="•"/>
              <a:defRPr/>
            </a:pPr>
            <a:r>
              <a:rPr lang="en-US" sz="1100" dirty="0" smtClean="0">
                <a:solidFill>
                  <a:schemeClr val="tx1"/>
                </a:solidFill>
              </a:rPr>
              <a:t>Requires high reliability, ultra-low latency connectivity, strong security and strong availability</a:t>
            </a:r>
          </a:p>
          <a:p>
            <a:pPr marL="171450" indent="-171450">
              <a:buFont typeface="Arial" panose="020B0604020202020204" pitchFamily="34" charset="0"/>
              <a:buChar char="•"/>
              <a:defRPr/>
            </a:pPr>
            <a:r>
              <a:rPr lang="en-US" sz="1100" dirty="0" smtClean="0">
                <a:solidFill>
                  <a:schemeClr val="tx1"/>
                </a:solidFill>
              </a:rPr>
              <a:t>New applications for mobile technologies</a:t>
            </a:r>
          </a:p>
          <a:p>
            <a:pPr marL="171450" indent="-171450">
              <a:buFont typeface="Arial" panose="020B0604020202020204" pitchFamily="34" charset="0"/>
              <a:buChar char="•"/>
              <a:defRPr/>
            </a:pPr>
            <a:r>
              <a:rPr lang="en-US" sz="1100" dirty="0" smtClean="0">
                <a:solidFill>
                  <a:schemeClr val="tx1"/>
                </a:solidFill>
              </a:rPr>
              <a:t>Use cases are often emerging markets</a:t>
            </a:r>
          </a:p>
          <a:p>
            <a:pPr marL="171450" indent="-171450">
              <a:buFont typeface="Arial" panose="020B0604020202020204" pitchFamily="34" charset="0"/>
              <a:buChar char="•"/>
              <a:defRPr/>
            </a:pPr>
            <a:r>
              <a:rPr lang="en-US" sz="1100" dirty="0" smtClean="0">
                <a:solidFill>
                  <a:schemeClr val="tx1"/>
                </a:solidFill>
              </a:rPr>
              <a:t>Growth dependent on market innovation, appropriate regulation development and 5G network deployment</a:t>
            </a:r>
          </a:p>
          <a:p>
            <a:pPr marL="171450" indent="-171450">
              <a:buFont typeface="Arial" panose="020B0604020202020204" pitchFamily="34" charset="0"/>
              <a:buChar char="•"/>
              <a:defRPr/>
            </a:pPr>
            <a:r>
              <a:rPr lang="en-US" sz="1100" dirty="0" smtClean="0">
                <a:solidFill>
                  <a:schemeClr val="tx1"/>
                </a:solidFill>
              </a:rPr>
              <a:t>Growth will likely take longer to accelerate</a:t>
            </a:r>
          </a:p>
          <a:p>
            <a:pPr marL="171450" indent="-171450">
              <a:buFont typeface="Arial" panose="020B0604020202020204" pitchFamily="34" charset="0"/>
              <a:buChar char="•"/>
              <a:defRPr/>
            </a:pPr>
            <a:r>
              <a:rPr lang="en-US" sz="1100" dirty="0" smtClean="0">
                <a:solidFill>
                  <a:schemeClr val="tx1"/>
                </a:solidFill>
              </a:rPr>
              <a:t>Large societal impact</a:t>
            </a:r>
            <a:endParaRPr lang="en-US" sz="1100" dirty="0">
              <a:solidFill>
                <a:schemeClr val="tx1"/>
              </a:solidFill>
            </a:endParaRPr>
          </a:p>
        </p:txBody>
      </p:sp>
      <p:sp>
        <p:nvSpPr>
          <p:cNvPr id="22" name="Text Placeholder 18"/>
          <p:cNvSpPr txBox="1">
            <a:spLocks/>
          </p:cNvSpPr>
          <p:nvPr/>
        </p:nvSpPr>
        <p:spPr bwMode="auto">
          <a:xfrm>
            <a:off x="0" y="6360691"/>
            <a:ext cx="9144000" cy="221083"/>
          </a:xfrm>
          <a:prstGeom prst="rect">
            <a:avLst/>
          </a:prstGeom>
          <a:solidFill>
            <a:schemeClr val="bg1"/>
          </a:solidFill>
          <a:ln>
            <a:noFill/>
          </a:ln>
          <a:extLst/>
        </p:spPr>
        <p:txBody>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Georgia" panose="02040502050405020303" pitchFamily="18" charset="0"/>
                <a:ea typeface="MS PGothic" panose="020B0600070205080204" pitchFamily="34" charset="-128"/>
                <a:cs typeface="ＭＳ Ｐゴシック"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Georgia" panose="02040502050405020303" pitchFamily="18" charset="0"/>
                <a:ea typeface="MS PGothic" panose="020B0600070205080204" pitchFamily="34" charset="-128"/>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Georgia" panose="02040502050405020303" pitchFamily="18" charset="0"/>
                <a:ea typeface="MS PGothic" panose="020B0600070205080204" pitchFamily="34" charset="-128"/>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None/>
              <a:defRPr/>
            </a:pPr>
            <a:r>
              <a:rPr lang="en-US" sz="1000" i="1" dirty="0" smtClean="0">
                <a:solidFill>
                  <a:schemeClr val="tx1">
                    <a:lumMod val="65000"/>
                    <a:lumOff val="35000"/>
                  </a:schemeClr>
                </a:solidFill>
                <a:latin typeface="+mn-lt"/>
              </a:rPr>
              <a:t>Source: </a:t>
            </a:r>
            <a:r>
              <a:rPr lang="en-US" sz="1000" i="1" dirty="0">
                <a:solidFill>
                  <a:schemeClr val="tx1">
                    <a:lumMod val="65000"/>
                    <a:lumOff val="35000"/>
                  </a:schemeClr>
                </a:solidFill>
                <a:latin typeface="+mn-lt"/>
              </a:rPr>
              <a:t>“The 5G economy: how 5G technology will contribute to the global economy,” IHS </a:t>
            </a:r>
            <a:r>
              <a:rPr lang="en-US" sz="1000" i="1" dirty="0" err="1">
                <a:solidFill>
                  <a:schemeClr val="tx1">
                    <a:lumMod val="65000"/>
                    <a:lumOff val="35000"/>
                  </a:schemeClr>
                </a:solidFill>
                <a:latin typeface="+mn-lt"/>
              </a:rPr>
              <a:t>Markit</a:t>
            </a:r>
            <a:r>
              <a:rPr lang="en-US" sz="1000" i="1" dirty="0">
                <a:solidFill>
                  <a:schemeClr val="tx1">
                    <a:lumMod val="65000"/>
                    <a:lumOff val="35000"/>
                  </a:schemeClr>
                </a:solidFill>
                <a:latin typeface="+mn-lt"/>
              </a:rPr>
              <a:t>, January </a:t>
            </a:r>
            <a:r>
              <a:rPr lang="en-US" sz="1000" i="1" dirty="0" smtClean="0">
                <a:solidFill>
                  <a:schemeClr val="tx1">
                    <a:lumMod val="65000"/>
                    <a:lumOff val="35000"/>
                  </a:schemeClr>
                </a:solidFill>
                <a:latin typeface="+mn-lt"/>
              </a:rPr>
              <a:t>2017.</a:t>
            </a:r>
            <a:endParaRPr lang="en-US" sz="1000" i="1" dirty="0">
              <a:solidFill>
                <a:schemeClr val="tx1">
                  <a:lumMod val="65000"/>
                  <a:lumOff val="35000"/>
                </a:schemeClr>
              </a:solidFill>
              <a:latin typeface="+mn-lt"/>
            </a:endParaRPr>
          </a:p>
        </p:txBody>
      </p:sp>
    </p:spTree>
    <p:extLst>
      <p:ext uri="{BB962C8B-B14F-4D97-AF65-F5344CB8AC3E}">
        <p14:creationId xmlns:p14="http://schemas.microsoft.com/office/powerpoint/2010/main" val="169116471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TextBox 12"/>
          <p:cNvSpPr txBox="1">
            <a:spLocks noChangeArrowheads="1"/>
          </p:cNvSpPr>
          <p:nvPr/>
        </p:nvSpPr>
        <p:spPr bwMode="auto">
          <a:xfrm>
            <a:off x="8302273" y="233363"/>
            <a:ext cx="824265" cy="230832"/>
          </a:xfrm>
          <a:prstGeom prst="rect">
            <a:avLst/>
          </a:prstGeom>
          <a:noFill/>
          <a:ln>
            <a:noFill/>
          </a:ln>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Georgia" panose="02040502050405020303" pitchFamily="18" charset="0"/>
                <a:ea typeface="MS PGothic" panose="020B0600070205080204" pitchFamily="34" charset="-128"/>
              </a:defRPr>
            </a:lvl1pPr>
            <a:lvl2pPr marL="742950" indent="-285750">
              <a:lnSpc>
                <a:spcPct val="90000"/>
              </a:lnSpc>
              <a:spcBef>
                <a:spcPts val="500"/>
              </a:spcBef>
              <a:buFont typeface="Arial" panose="020B0604020202020204" pitchFamily="34" charset="0"/>
              <a:buChar char="•"/>
              <a:defRPr sz="2400">
                <a:solidFill>
                  <a:schemeClr val="tx1"/>
                </a:solidFill>
                <a:latin typeface="Georgia" panose="02040502050405020303" pitchFamily="18" charset="0"/>
                <a:ea typeface="MS PGothic" panose="020B0600070205080204" pitchFamily="34" charset="-128"/>
              </a:defRPr>
            </a:lvl2pPr>
            <a:lvl3pPr marL="1143000" indent="-228600">
              <a:lnSpc>
                <a:spcPct val="90000"/>
              </a:lnSpc>
              <a:spcBef>
                <a:spcPts val="500"/>
              </a:spcBef>
              <a:buFont typeface="Arial" panose="020B0604020202020204" pitchFamily="34" charset="0"/>
              <a:buChar char="•"/>
              <a:defRPr sz="2000">
                <a:solidFill>
                  <a:schemeClr val="tx1"/>
                </a:solidFill>
                <a:latin typeface="Georgia" panose="02040502050405020303" pitchFamily="18" charset="0"/>
                <a:ea typeface="MS PGothic" panose="020B0600070205080204" pitchFamily="34" charset="-128"/>
              </a:defRPr>
            </a:lvl3pPr>
            <a:lvl4pPr marL="1600200" indent="-228600">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4pPr>
            <a:lvl5pPr marL="2057400" indent="-228600">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9pPr>
          </a:lstStyle>
          <a:p>
            <a:pPr algn="r" eaLnBrk="1" hangingPunct="1">
              <a:lnSpc>
                <a:spcPct val="100000"/>
              </a:lnSpc>
              <a:spcBef>
                <a:spcPct val="0"/>
              </a:spcBef>
              <a:buFontTx/>
              <a:buNone/>
              <a:defRPr/>
            </a:pPr>
            <a:r>
              <a:rPr lang="en-US" altLang="en-US" sz="900" dirty="0" smtClean="0">
                <a:solidFill>
                  <a:schemeClr val="bg2">
                    <a:lumMod val="25000"/>
                  </a:schemeClr>
                </a:solidFill>
                <a:cs typeface="+mn-cs"/>
              </a:rPr>
              <a:t>5G REPORT</a:t>
            </a:r>
          </a:p>
        </p:txBody>
      </p:sp>
      <p:sp>
        <p:nvSpPr>
          <p:cNvPr id="21" name="Rectangle 20"/>
          <p:cNvSpPr/>
          <p:nvPr/>
        </p:nvSpPr>
        <p:spPr>
          <a:xfrm>
            <a:off x="0" y="457200"/>
            <a:ext cx="9144000" cy="46038"/>
          </a:xfrm>
          <a:prstGeom prst="rect">
            <a:avLst/>
          </a:prstGeom>
          <a:solidFill>
            <a:schemeClr val="bg1">
              <a:lumMod val="50000"/>
            </a:schemeClr>
          </a:solidFill>
          <a:ln w="12700">
            <a:noFill/>
          </a:ln>
          <a:effectLst/>
        </p:spPr>
        <p:style>
          <a:lnRef idx="2">
            <a:schemeClr val="accent1"/>
          </a:lnRef>
          <a:fillRef idx="0">
            <a:schemeClr val="accent1"/>
          </a:fillRef>
          <a:effectRef idx="1">
            <a:schemeClr val="accent1"/>
          </a:effectRef>
          <a:fontRef idx="minor">
            <a:schemeClr val="tx1"/>
          </a:fontRef>
        </p:style>
        <p:txBody>
          <a:bodyPr anchor="ctr"/>
          <a:lstStyle/>
          <a:p>
            <a:pPr algn="ctr" eaLnBrk="1" fontAlgn="auto" hangingPunct="1">
              <a:spcBef>
                <a:spcPts val="0"/>
              </a:spcBef>
              <a:spcAft>
                <a:spcPts val="0"/>
              </a:spcAft>
              <a:defRPr/>
            </a:pPr>
            <a:endParaRPr lang="en-US" sz="2400" b="1" dirty="0">
              <a:solidFill>
                <a:schemeClr val="bg1"/>
              </a:solidFill>
              <a:latin typeface="FreightSans Pro Book" pitchFamily="50" charset="0"/>
            </a:endParaRPr>
          </a:p>
        </p:txBody>
      </p:sp>
      <p:sp>
        <p:nvSpPr>
          <p:cNvPr id="11267" name="Slide Number Placeholder 7168"/>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charset="0"/>
              <a:buChar char="•"/>
              <a:defRPr sz="2800">
                <a:solidFill>
                  <a:schemeClr val="tx1"/>
                </a:solidFill>
                <a:latin typeface="Georgia" charset="0"/>
                <a:ea typeface="ＭＳ Ｐゴシック" charset="-128"/>
                <a:cs typeface="MS PGothic" charset="-128"/>
              </a:defRPr>
            </a:lvl1pPr>
            <a:lvl2pPr marL="742950" indent="-285750">
              <a:lnSpc>
                <a:spcPct val="90000"/>
              </a:lnSpc>
              <a:spcBef>
                <a:spcPts val="500"/>
              </a:spcBef>
              <a:buFont typeface="Arial" charset="0"/>
              <a:buChar char="•"/>
              <a:defRPr sz="2400">
                <a:solidFill>
                  <a:schemeClr val="tx1"/>
                </a:solidFill>
                <a:latin typeface="Georgia" charset="0"/>
                <a:ea typeface="ＭＳ Ｐゴシック" charset="-128"/>
                <a:cs typeface="MS PGothic" charset="-128"/>
              </a:defRPr>
            </a:lvl2pPr>
            <a:lvl3pPr marL="1143000" indent="-228600">
              <a:lnSpc>
                <a:spcPct val="90000"/>
              </a:lnSpc>
              <a:spcBef>
                <a:spcPts val="500"/>
              </a:spcBef>
              <a:buFont typeface="Arial" charset="0"/>
              <a:buChar char="•"/>
              <a:defRPr sz="2000">
                <a:solidFill>
                  <a:schemeClr val="tx1"/>
                </a:solidFill>
                <a:latin typeface="Georgia" charset="0"/>
                <a:ea typeface="ＭＳ Ｐゴシック" charset="-128"/>
                <a:cs typeface="MS PGothic" charset="-128"/>
              </a:defRPr>
            </a:lvl3pPr>
            <a:lvl4pPr marL="1600200" indent="-228600">
              <a:lnSpc>
                <a:spcPct val="90000"/>
              </a:lnSpc>
              <a:spcBef>
                <a:spcPts val="500"/>
              </a:spcBef>
              <a:buFont typeface="Arial" charset="0"/>
              <a:buChar char="•"/>
              <a:defRPr>
                <a:solidFill>
                  <a:schemeClr val="tx1"/>
                </a:solidFill>
                <a:latin typeface="Georgia" charset="0"/>
                <a:ea typeface="ＭＳ Ｐゴシック" charset="-128"/>
                <a:cs typeface="MS PGothic" charset="-128"/>
              </a:defRPr>
            </a:lvl4pPr>
            <a:lvl5pPr marL="2057400" indent="-228600">
              <a:lnSpc>
                <a:spcPct val="90000"/>
              </a:lnSpc>
              <a:spcBef>
                <a:spcPts val="500"/>
              </a:spcBef>
              <a:buFont typeface="Arial" charset="0"/>
              <a:buChar char="•"/>
              <a:defRPr>
                <a:solidFill>
                  <a:schemeClr val="tx1"/>
                </a:solidFill>
                <a:latin typeface="Georgia" charset="0"/>
                <a:ea typeface="ＭＳ Ｐゴシック" charset="-128"/>
                <a:cs typeface="MS PGothic" charset="-128"/>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Georgia" charset="0"/>
                <a:ea typeface="ＭＳ Ｐゴシック" charset="-128"/>
                <a:cs typeface="MS PGothic" charset="-128"/>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Georgia" charset="0"/>
                <a:ea typeface="ＭＳ Ｐゴシック" charset="-128"/>
                <a:cs typeface="MS PGothic" charset="-128"/>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Georgia" charset="0"/>
                <a:ea typeface="ＭＳ Ｐゴシック" charset="-128"/>
                <a:cs typeface="MS PGothic" charset="-128"/>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Georgia" charset="0"/>
                <a:ea typeface="ＭＳ Ｐゴシック" charset="-128"/>
                <a:cs typeface="MS PGothic" charset="-128"/>
              </a:defRPr>
            </a:lvl9pPr>
          </a:lstStyle>
          <a:p>
            <a:pPr>
              <a:lnSpc>
                <a:spcPct val="100000"/>
              </a:lnSpc>
              <a:spcBef>
                <a:spcPct val="0"/>
              </a:spcBef>
              <a:buFontTx/>
              <a:buNone/>
            </a:pPr>
            <a:fld id="{8186496D-4107-6A44-8398-43406D7B8E6D}" type="slidenum">
              <a:rPr lang="en-US" altLang="en-US" sz="1000">
                <a:solidFill>
                  <a:srgbClr val="3B3838"/>
                </a:solidFill>
                <a:latin typeface="Calibri Light" charset="0"/>
              </a:rPr>
              <a:pPr>
                <a:lnSpc>
                  <a:spcPct val="100000"/>
                </a:lnSpc>
                <a:spcBef>
                  <a:spcPct val="0"/>
                </a:spcBef>
                <a:buFontTx/>
                <a:buNone/>
              </a:pPr>
              <a:t>8</a:t>
            </a:fld>
            <a:endParaRPr lang="en-US" altLang="en-US" sz="1000">
              <a:solidFill>
                <a:srgbClr val="3B3838"/>
              </a:solidFill>
              <a:latin typeface="Calibri Light" charset="0"/>
            </a:endParaRPr>
          </a:p>
        </p:txBody>
      </p:sp>
      <p:sp>
        <p:nvSpPr>
          <p:cNvPr id="11268" name="Title 1"/>
          <p:cNvSpPr>
            <a:spLocks noGrp="1"/>
          </p:cNvSpPr>
          <p:nvPr>
            <p:ph type="title"/>
          </p:nvPr>
        </p:nvSpPr>
        <p:spPr/>
        <p:txBody>
          <a:bodyPr/>
          <a:lstStyle/>
          <a:p>
            <a:r>
              <a:rPr lang="en-US" altLang="en-US" dirty="0" smtClean="0">
                <a:latin typeface="Georgia" charset="0"/>
                <a:ea typeface="ＭＳ Ｐゴシック" charset="-128"/>
                <a:cs typeface="MS PGothic" charset="-128"/>
              </a:rPr>
              <a:t>A fruitful 5G ecosystem is contingent on multiple factors</a:t>
            </a:r>
            <a:endParaRPr lang="en-US" altLang="en-US" dirty="0">
              <a:latin typeface="Georgia" charset="0"/>
              <a:ea typeface="ＭＳ Ｐゴシック" charset="-128"/>
              <a:cs typeface="MS PGothic" charset="-128"/>
            </a:endParaRPr>
          </a:p>
        </p:txBody>
      </p:sp>
      <p:sp>
        <p:nvSpPr>
          <p:cNvPr id="77" name="Rectangle 14"/>
          <p:cNvSpPr>
            <a:spLocks noChangeArrowheads="1"/>
          </p:cNvSpPr>
          <p:nvPr/>
        </p:nvSpPr>
        <p:spPr bwMode="auto">
          <a:xfrm>
            <a:off x="419100" y="1500188"/>
            <a:ext cx="8229600" cy="339725"/>
          </a:xfrm>
          <a:prstGeom prst="rect">
            <a:avLst/>
          </a:prstGeom>
          <a:noFill/>
          <a:ln>
            <a:noFill/>
          </a:ln>
          <a:extLst/>
        </p:spPr>
        <p:txBody>
          <a:bodyPr>
            <a:spAutoFit/>
          </a:bodyPr>
          <a:lstStyle>
            <a:lvl1pPr defTabSz="811213">
              <a:lnSpc>
                <a:spcPct val="90000"/>
              </a:lnSpc>
              <a:spcBef>
                <a:spcPts val="1000"/>
              </a:spcBef>
              <a:buFont typeface="Arial" panose="020B0604020202020204" pitchFamily="34" charset="0"/>
              <a:buChar char="•"/>
              <a:defRPr sz="2800">
                <a:solidFill>
                  <a:schemeClr val="tx1"/>
                </a:solidFill>
                <a:latin typeface="Georgia" panose="02040502050405020303" pitchFamily="18" charset="0"/>
                <a:ea typeface="ＭＳ Ｐゴシック" panose="020B0600070205080204" pitchFamily="34" charset="-128"/>
              </a:defRPr>
            </a:lvl1pPr>
            <a:lvl2pPr marL="742950" indent="-285750" defTabSz="811213">
              <a:lnSpc>
                <a:spcPct val="90000"/>
              </a:lnSpc>
              <a:spcBef>
                <a:spcPts val="500"/>
              </a:spcBef>
              <a:buFont typeface="Arial" panose="020B0604020202020204" pitchFamily="34" charset="0"/>
              <a:buChar char="•"/>
              <a:defRPr sz="2400">
                <a:solidFill>
                  <a:schemeClr val="tx1"/>
                </a:solidFill>
                <a:latin typeface="Georgia" panose="02040502050405020303" pitchFamily="18" charset="0"/>
                <a:ea typeface="ＭＳ Ｐゴシック" panose="020B0600070205080204" pitchFamily="34" charset="-128"/>
              </a:defRPr>
            </a:lvl2pPr>
            <a:lvl3pPr marL="1143000" indent="-228600" defTabSz="811213">
              <a:lnSpc>
                <a:spcPct val="90000"/>
              </a:lnSpc>
              <a:spcBef>
                <a:spcPts val="500"/>
              </a:spcBef>
              <a:buFont typeface="Arial" panose="020B0604020202020204" pitchFamily="34" charset="0"/>
              <a:buChar char="•"/>
              <a:defRPr sz="2000">
                <a:solidFill>
                  <a:schemeClr val="tx1"/>
                </a:solidFill>
                <a:latin typeface="Georgia" panose="02040502050405020303" pitchFamily="18" charset="0"/>
                <a:ea typeface="ＭＳ Ｐゴシック" panose="020B0600070205080204" pitchFamily="34" charset="-128"/>
              </a:defRPr>
            </a:lvl3pPr>
            <a:lvl4pPr marL="1600200" indent="-228600" defTabSz="811213">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4pPr>
            <a:lvl5pPr marL="2057400" indent="-228600" defTabSz="811213">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5pPr>
            <a:lvl6pPr marL="25146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6pPr>
            <a:lvl7pPr marL="29718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7pPr>
            <a:lvl8pPr marL="34290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8pPr>
            <a:lvl9pPr marL="38862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9pPr>
          </a:lstStyle>
          <a:p>
            <a:pPr>
              <a:lnSpc>
                <a:spcPct val="100000"/>
              </a:lnSpc>
              <a:spcBef>
                <a:spcPct val="0"/>
              </a:spcBef>
              <a:buFontTx/>
              <a:buNone/>
              <a:defRPr/>
            </a:pPr>
            <a:r>
              <a:rPr lang="en-US" altLang="en-US" sz="1600" b="1" dirty="0" smtClean="0">
                <a:solidFill>
                  <a:srgbClr val="7F7F7F"/>
                </a:solidFill>
                <a:latin typeface="+mj-lt"/>
                <a:cs typeface="+mn-cs"/>
              </a:rPr>
              <a:t>Factors that will lend to the success of 5G deployment</a:t>
            </a:r>
          </a:p>
        </p:txBody>
      </p:sp>
      <p:sp>
        <p:nvSpPr>
          <p:cNvPr id="78" name="Rectangle 77"/>
          <p:cNvSpPr/>
          <p:nvPr/>
        </p:nvSpPr>
        <p:spPr>
          <a:xfrm>
            <a:off x="1841500" y="1958820"/>
            <a:ext cx="2364740" cy="20370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a:spcAft>
                <a:spcPts val="50"/>
              </a:spcAft>
              <a:defRPr/>
            </a:pPr>
            <a:r>
              <a:rPr lang="en-US" sz="1100" b="1" dirty="0" smtClean="0">
                <a:solidFill>
                  <a:schemeClr val="tx1"/>
                </a:solidFill>
                <a:latin typeface="+mj-lt"/>
              </a:rPr>
              <a:t>Development of standards</a:t>
            </a:r>
            <a:endParaRPr lang="en-US" sz="1100" b="1" dirty="0">
              <a:solidFill>
                <a:schemeClr val="tx1"/>
              </a:solidFill>
              <a:latin typeface="+mj-lt"/>
            </a:endParaRPr>
          </a:p>
          <a:p>
            <a:pPr marL="171450" indent="-171450">
              <a:buFont typeface="Arial" panose="020B0604020202020204" pitchFamily="34" charset="0"/>
              <a:buChar char="•"/>
              <a:defRPr/>
            </a:pPr>
            <a:r>
              <a:rPr lang="en-US" sz="1100" dirty="0" smtClean="0">
                <a:solidFill>
                  <a:schemeClr val="tx1"/>
                </a:solidFill>
              </a:rPr>
              <a:t>A global standard for 5G needs to be developed, establishing an architecture for the new network </a:t>
            </a:r>
          </a:p>
          <a:p>
            <a:pPr marL="171450" indent="-171450">
              <a:buFont typeface="Arial" panose="020B0604020202020204" pitchFamily="34" charset="0"/>
              <a:buChar char="•"/>
              <a:defRPr/>
            </a:pPr>
            <a:r>
              <a:rPr lang="en-US" sz="1100" dirty="0" smtClean="0">
                <a:solidFill>
                  <a:schemeClr val="tx1"/>
                </a:solidFill>
              </a:rPr>
              <a:t>Issues needed to be addressed: </a:t>
            </a:r>
            <a:r>
              <a:rPr lang="en-US" sz="1100" b="1" dirty="0" smtClean="0">
                <a:solidFill>
                  <a:schemeClr val="tx1"/>
                </a:solidFill>
              </a:rPr>
              <a:t>scalable orthogonal frequency-division </a:t>
            </a:r>
            <a:r>
              <a:rPr lang="en-US" sz="1100" b="1" dirty="0" smtClean="0">
                <a:solidFill>
                  <a:schemeClr val="tx1"/>
                </a:solidFill>
              </a:rPr>
              <a:t>multiplexing-based </a:t>
            </a:r>
            <a:r>
              <a:rPr lang="en-US" sz="1100" b="1" dirty="0" smtClean="0">
                <a:solidFill>
                  <a:schemeClr val="tx1"/>
                </a:solidFill>
              </a:rPr>
              <a:t>waveforms</a:t>
            </a:r>
            <a:r>
              <a:rPr lang="en-US" sz="1100" dirty="0" smtClean="0">
                <a:solidFill>
                  <a:schemeClr val="tx1"/>
                </a:solidFill>
              </a:rPr>
              <a:t>, a </a:t>
            </a:r>
            <a:r>
              <a:rPr lang="en-US" sz="1100" b="1" dirty="0" smtClean="0">
                <a:solidFill>
                  <a:schemeClr val="tx1"/>
                </a:solidFill>
              </a:rPr>
              <a:t>new framework </a:t>
            </a:r>
            <a:r>
              <a:rPr lang="en-US" sz="1100" dirty="0" smtClean="0">
                <a:solidFill>
                  <a:schemeClr val="tx1"/>
                </a:solidFill>
              </a:rPr>
              <a:t>for lower latency and forward compatibility, and </a:t>
            </a:r>
            <a:r>
              <a:rPr lang="en-US" sz="1100" b="1" dirty="0" smtClean="0">
                <a:solidFill>
                  <a:schemeClr val="tx1"/>
                </a:solidFill>
              </a:rPr>
              <a:t>new advanced antenna techniques</a:t>
            </a:r>
            <a:endParaRPr lang="en-US" sz="1100" b="1" dirty="0">
              <a:solidFill>
                <a:schemeClr val="tx1"/>
              </a:solidFill>
            </a:endParaRPr>
          </a:p>
        </p:txBody>
      </p:sp>
      <p:sp>
        <p:nvSpPr>
          <p:cNvPr id="15" name="Content Placeholder 17"/>
          <p:cNvSpPr txBox="1">
            <a:spLocks/>
          </p:cNvSpPr>
          <p:nvPr/>
        </p:nvSpPr>
        <p:spPr bwMode="auto">
          <a:xfrm>
            <a:off x="0" y="6626225"/>
            <a:ext cx="4572000" cy="231775"/>
          </a:xfrm>
          <a:prstGeom prst="rect">
            <a:avLst/>
          </a:prstGeom>
          <a:noFill/>
          <a:ln>
            <a:noFill/>
          </a:ln>
          <a:extLst/>
        </p:spPr>
        <p:txBody>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Georgia" panose="02040502050405020303" pitchFamily="18" charset="0"/>
                <a:ea typeface="ＭＳ Ｐゴシック" panose="020B0600070205080204" pitchFamily="34" charset="-128"/>
                <a:cs typeface="ＭＳ Ｐゴシック"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Georgia" panose="02040502050405020303" pitchFamily="18" charset="0"/>
                <a:ea typeface="ＭＳ Ｐゴシック" panose="020B0600070205080204" pitchFamily="34" charset="-128"/>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Georgia" panose="02040502050405020303" pitchFamily="18" charset="0"/>
                <a:ea typeface="ＭＳ Ｐゴシック" panose="020B0600070205080204" pitchFamily="34" charset="-128"/>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ＭＳ Ｐゴシック" panose="020B0600070205080204" pitchFamily="34" charset="-128"/>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ＭＳ Ｐゴシック" panose="020B0600070205080204" pitchFamily="34"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defRPr/>
            </a:pPr>
            <a:r>
              <a:rPr lang="en-US" sz="1000" dirty="0" smtClean="0">
                <a:solidFill>
                  <a:schemeClr val="tx1">
                    <a:lumMod val="65000"/>
                    <a:lumOff val="35000"/>
                  </a:schemeClr>
                </a:solidFill>
                <a:latin typeface="+mn-lt"/>
                <a:ea typeface="MS PGothic" panose="020B0600070205080204" pitchFamily="34" charset="-128"/>
              </a:rPr>
              <a:t>March 14, 2017  |  Yanni Chen</a:t>
            </a:r>
            <a:endParaRPr lang="en-US" sz="1000" dirty="0">
              <a:solidFill>
                <a:schemeClr val="tx1">
                  <a:lumMod val="65000"/>
                  <a:lumOff val="35000"/>
                </a:schemeClr>
              </a:solidFill>
              <a:latin typeface="+mn-lt"/>
              <a:ea typeface="MS PGothic" panose="020B0600070205080204" pitchFamily="34" charset="-128"/>
            </a:endParaRPr>
          </a:p>
        </p:txBody>
      </p:sp>
      <p:pic>
        <p:nvPicPr>
          <p:cNvPr id="11277" name="Picture 16" descr="NationalJournal_LC (1).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17475" y="215900"/>
            <a:ext cx="344805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73585" y="1765804"/>
            <a:ext cx="1204415" cy="1204415"/>
          </a:xfrm>
          <a:prstGeom prst="rect">
            <a:avLst/>
          </a:prstGeom>
        </p:spPr>
      </p:pic>
      <p:pic>
        <p:nvPicPr>
          <p:cNvPr id="17" name="Picture 18"/>
          <p:cNvPicPr>
            <a:picLocks noChangeAspect="1"/>
          </p:cNvPicPr>
          <p:nvPr/>
        </p:nvPicPr>
        <p:blipFill>
          <a:blip r:embed="rId5" cstate="print">
            <a:extLst>
              <a:ext uri="{28A0092B-C50C-407E-A947-70E740481C1C}">
                <a14:useLocalDpi xmlns:a14="http://schemas.microsoft.com/office/drawing/2010/main" val="0"/>
              </a:ext>
            </a:extLst>
          </a:blip>
          <a:srcRect l="14873" t="19231" r="15897" b="31026"/>
          <a:stretch>
            <a:fillRect/>
          </a:stretch>
        </p:blipFill>
        <p:spPr bwMode="auto">
          <a:xfrm>
            <a:off x="785538" y="4241729"/>
            <a:ext cx="780507" cy="5608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2"/>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572000" y="1899742"/>
            <a:ext cx="934872" cy="934872"/>
          </a:xfrm>
          <a:prstGeom prst="rect">
            <a:avLst/>
          </a:prstGeom>
        </p:spPr>
      </p:pic>
      <p:sp>
        <p:nvSpPr>
          <p:cNvPr id="20" name="Text Placeholder 18"/>
          <p:cNvSpPr txBox="1">
            <a:spLocks/>
          </p:cNvSpPr>
          <p:nvPr/>
        </p:nvSpPr>
        <p:spPr bwMode="auto">
          <a:xfrm>
            <a:off x="0" y="6360691"/>
            <a:ext cx="9144000" cy="221083"/>
          </a:xfrm>
          <a:prstGeom prst="rect">
            <a:avLst/>
          </a:prstGeom>
          <a:solidFill>
            <a:schemeClr val="bg1"/>
          </a:solidFill>
          <a:ln>
            <a:noFill/>
          </a:ln>
          <a:extLst/>
        </p:spPr>
        <p:txBody>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Georgia" panose="02040502050405020303" pitchFamily="18" charset="0"/>
                <a:ea typeface="MS PGothic" panose="020B0600070205080204" pitchFamily="34" charset="-128"/>
                <a:cs typeface="ＭＳ Ｐゴシック"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Georgia" panose="02040502050405020303" pitchFamily="18" charset="0"/>
                <a:ea typeface="MS PGothic" panose="020B0600070205080204" pitchFamily="34" charset="-128"/>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Georgia" panose="02040502050405020303" pitchFamily="18" charset="0"/>
                <a:ea typeface="MS PGothic" panose="020B0600070205080204" pitchFamily="34" charset="-128"/>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None/>
              <a:defRPr/>
            </a:pPr>
            <a:r>
              <a:rPr lang="en-US" sz="1000" i="1" dirty="0" smtClean="0">
                <a:solidFill>
                  <a:schemeClr val="tx1">
                    <a:lumMod val="65000"/>
                    <a:lumOff val="35000"/>
                  </a:schemeClr>
                </a:solidFill>
                <a:latin typeface="+mn-lt"/>
              </a:rPr>
              <a:t>Source: </a:t>
            </a:r>
            <a:r>
              <a:rPr lang="en-US" sz="1000" i="1" dirty="0">
                <a:solidFill>
                  <a:schemeClr val="tx1">
                    <a:lumMod val="65000"/>
                    <a:lumOff val="35000"/>
                  </a:schemeClr>
                </a:solidFill>
                <a:latin typeface="+mn-lt"/>
              </a:rPr>
              <a:t>“The 5G economy: how 5G technology will contribute to the global economy,” IHS </a:t>
            </a:r>
            <a:r>
              <a:rPr lang="en-US" sz="1000" i="1" dirty="0" err="1">
                <a:solidFill>
                  <a:schemeClr val="tx1">
                    <a:lumMod val="65000"/>
                    <a:lumOff val="35000"/>
                  </a:schemeClr>
                </a:solidFill>
                <a:latin typeface="+mn-lt"/>
              </a:rPr>
              <a:t>Markit</a:t>
            </a:r>
            <a:r>
              <a:rPr lang="en-US" sz="1000" i="1" dirty="0">
                <a:solidFill>
                  <a:schemeClr val="tx1">
                    <a:lumMod val="65000"/>
                    <a:lumOff val="35000"/>
                  </a:schemeClr>
                </a:solidFill>
                <a:latin typeface="+mn-lt"/>
              </a:rPr>
              <a:t>, January </a:t>
            </a:r>
            <a:r>
              <a:rPr lang="en-US" sz="1000" i="1" dirty="0" smtClean="0">
                <a:solidFill>
                  <a:schemeClr val="tx1">
                    <a:lumMod val="65000"/>
                    <a:lumOff val="35000"/>
                  </a:schemeClr>
                </a:solidFill>
                <a:latin typeface="+mn-lt"/>
              </a:rPr>
              <a:t>2017.</a:t>
            </a:r>
            <a:endParaRPr lang="en-US" sz="1000" i="1" dirty="0">
              <a:solidFill>
                <a:schemeClr val="tx1">
                  <a:lumMod val="65000"/>
                  <a:lumOff val="35000"/>
                </a:schemeClr>
              </a:solidFill>
              <a:latin typeface="+mn-lt"/>
            </a:endParaRPr>
          </a:p>
        </p:txBody>
      </p:sp>
      <p:sp>
        <p:nvSpPr>
          <p:cNvPr id="22" name="Rectangle 21"/>
          <p:cNvSpPr/>
          <p:nvPr/>
        </p:nvSpPr>
        <p:spPr>
          <a:xfrm>
            <a:off x="1841500" y="4204686"/>
            <a:ext cx="2364740" cy="20370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a:spcAft>
                <a:spcPts val="50"/>
              </a:spcAft>
              <a:defRPr/>
            </a:pPr>
            <a:r>
              <a:rPr lang="en-US" sz="1100" b="1" dirty="0" smtClean="0">
                <a:solidFill>
                  <a:schemeClr val="tx1"/>
                </a:solidFill>
                <a:latin typeface="+mj-lt"/>
              </a:rPr>
              <a:t>Spectrum availability</a:t>
            </a:r>
            <a:endParaRPr lang="en-US" sz="1100" b="1" dirty="0">
              <a:solidFill>
                <a:schemeClr val="tx1"/>
              </a:solidFill>
              <a:latin typeface="+mj-lt"/>
            </a:endParaRPr>
          </a:p>
          <a:p>
            <a:pPr marL="171450" indent="-171450">
              <a:buFont typeface="Arial" panose="020B0604020202020204" pitchFamily="34" charset="0"/>
              <a:buChar char="•"/>
              <a:defRPr/>
            </a:pPr>
            <a:r>
              <a:rPr lang="en-US" sz="1100" dirty="0" smtClean="0">
                <a:solidFill>
                  <a:schemeClr val="tx1"/>
                </a:solidFill>
              </a:rPr>
              <a:t>While 5G technology will more efficiently use existing spectrum, </a:t>
            </a:r>
            <a:r>
              <a:rPr lang="en-US" sz="1100" b="1" dirty="0" smtClean="0">
                <a:solidFill>
                  <a:schemeClr val="tx1"/>
                </a:solidFill>
              </a:rPr>
              <a:t>new spectrum must also be made available for more development</a:t>
            </a:r>
          </a:p>
          <a:p>
            <a:pPr marL="171450" indent="-171450">
              <a:buFont typeface="Arial" panose="020B0604020202020204" pitchFamily="34" charset="0"/>
              <a:buChar char="•"/>
              <a:defRPr/>
            </a:pPr>
            <a:r>
              <a:rPr lang="en-US" sz="1100" dirty="0" smtClean="0">
                <a:solidFill>
                  <a:schemeClr val="tx1"/>
                </a:solidFill>
              </a:rPr>
              <a:t>There are already initiatives working to open up spectrum for 5G use, led by leading </a:t>
            </a:r>
            <a:r>
              <a:rPr lang="en-US" sz="1100" dirty="0" smtClean="0">
                <a:solidFill>
                  <a:schemeClr val="tx1"/>
                </a:solidFill>
              </a:rPr>
              <a:t>institutions</a:t>
            </a:r>
            <a:r>
              <a:rPr lang="en-US" sz="1100" dirty="0" smtClean="0">
                <a:solidFill>
                  <a:schemeClr val="tx1"/>
                </a:solidFill>
              </a:rPr>
              <a:t> </a:t>
            </a:r>
            <a:r>
              <a:rPr lang="en-US" sz="1100" dirty="0" smtClean="0">
                <a:solidFill>
                  <a:schemeClr val="tx1"/>
                </a:solidFill>
              </a:rPr>
              <a:t>around the globe including the FCC, the Asia Pacific </a:t>
            </a:r>
            <a:r>
              <a:rPr lang="en-US" sz="1100" dirty="0" err="1" smtClean="0">
                <a:solidFill>
                  <a:schemeClr val="tx1"/>
                </a:solidFill>
              </a:rPr>
              <a:t>Telecommunity</a:t>
            </a:r>
            <a:r>
              <a:rPr lang="en-US" sz="1100" dirty="0" smtClean="0">
                <a:solidFill>
                  <a:schemeClr val="tx1"/>
                </a:solidFill>
              </a:rPr>
              <a:t> for the Asia Pacific region and the European Commission for the EU</a:t>
            </a:r>
            <a:endParaRPr lang="en-US" sz="1100" dirty="0">
              <a:solidFill>
                <a:schemeClr val="tx1"/>
              </a:solidFill>
            </a:endParaRPr>
          </a:p>
        </p:txBody>
      </p:sp>
      <p:sp>
        <p:nvSpPr>
          <p:cNvPr id="23" name="Rectangle 22"/>
          <p:cNvSpPr/>
          <p:nvPr/>
        </p:nvSpPr>
        <p:spPr>
          <a:xfrm>
            <a:off x="5624430" y="1899742"/>
            <a:ext cx="2364740" cy="20370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a:spcAft>
                <a:spcPts val="50"/>
              </a:spcAft>
              <a:defRPr/>
            </a:pPr>
            <a:r>
              <a:rPr lang="en-US" sz="1100" b="1" dirty="0" smtClean="0">
                <a:solidFill>
                  <a:schemeClr val="tx1"/>
                </a:solidFill>
                <a:latin typeface="+mj-lt"/>
              </a:rPr>
              <a:t>5G network deployment</a:t>
            </a:r>
            <a:endParaRPr lang="en-US" sz="1100" dirty="0">
              <a:solidFill>
                <a:schemeClr val="tx1"/>
              </a:solidFill>
            </a:endParaRPr>
          </a:p>
          <a:p>
            <a:pPr marL="171450" indent="-171450">
              <a:buFont typeface="Arial" panose="020B0604020202020204" pitchFamily="34" charset="0"/>
              <a:buChar char="•"/>
              <a:defRPr/>
            </a:pPr>
            <a:r>
              <a:rPr lang="en-US" sz="1100" dirty="0">
                <a:solidFill>
                  <a:schemeClr val="tx1"/>
                </a:solidFill>
              </a:rPr>
              <a:t>M</a:t>
            </a:r>
            <a:r>
              <a:rPr lang="en-US" sz="1100" dirty="0" smtClean="0">
                <a:solidFill>
                  <a:schemeClr val="tx1"/>
                </a:solidFill>
              </a:rPr>
              <a:t>obile network operators and 5G stakeholders may be able to drive the pace of upgrades from LTE to 5G </a:t>
            </a:r>
            <a:r>
              <a:rPr lang="en-US" sz="1100" b="1" dirty="0" smtClean="0">
                <a:solidFill>
                  <a:schemeClr val="tx1"/>
                </a:solidFill>
              </a:rPr>
              <a:t>by educating and engaging industries </a:t>
            </a:r>
            <a:r>
              <a:rPr lang="en-US" sz="1100" dirty="0" smtClean="0">
                <a:solidFill>
                  <a:schemeClr val="tx1"/>
                </a:solidFill>
              </a:rPr>
              <a:t>like manufacturing, energy, healthcare and transportation</a:t>
            </a:r>
          </a:p>
          <a:p>
            <a:pPr marL="171450" indent="-171450">
              <a:buFont typeface="Arial" panose="020B0604020202020204" pitchFamily="34" charset="0"/>
              <a:buChar char="•"/>
              <a:defRPr/>
            </a:pPr>
            <a:r>
              <a:rPr lang="en-US" sz="1100" dirty="0" smtClean="0">
                <a:solidFill>
                  <a:schemeClr val="tx1"/>
                </a:solidFill>
              </a:rPr>
              <a:t>In contrast to previous generations of wireless, which focused on the user-end experience, 5G targets the industry</a:t>
            </a:r>
            <a:endParaRPr lang="en-US" sz="1100" dirty="0">
              <a:solidFill>
                <a:schemeClr val="tx1"/>
              </a:solidFill>
            </a:endParaRPr>
          </a:p>
        </p:txBody>
      </p:sp>
      <p:sp>
        <p:nvSpPr>
          <p:cNvPr id="24" name="Rectangle 23"/>
          <p:cNvSpPr/>
          <p:nvPr/>
        </p:nvSpPr>
        <p:spPr>
          <a:xfrm>
            <a:off x="5624430" y="4204686"/>
            <a:ext cx="2364740" cy="20370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a:spcAft>
                <a:spcPts val="50"/>
              </a:spcAft>
              <a:defRPr/>
            </a:pPr>
            <a:r>
              <a:rPr lang="en-US" sz="1100" b="1" dirty="0" smtClean="0">
                <a:solidFill>
                  <a:schemeClr val="tx1"/>
                </a:solidFill>
                <a:latin typeface="+mj-lt"/>
              </a:rPr>
              <a:t>Adoption by industry</a:t>
            </a:r>
            <a:endParaRPr lang="en-US" sz="1100" b="1" dirty="0">
              <a:solidFill>
                <a:schemeClr val="tx1"/>
              </a:solidFill>
              <a:latin typeface="+mj-lt"/>
            </a:endParaRPr>
          </a:p>
          <a:p>
            <a:pPr marL="171450" indent="-171450">
              <a:buFont typeface="Arial" panose="020B0604020202020204" pitchFamily="34" charset="0"/>
              <a:buChar char="•"/>
              <a:defRPr/>
            </a:pPr>
            <a:r>
              <a:rPr lang="en-US" sz="1100" dirty="0" smtClean="0">
                <a:solidFill>
                  <a:schemeClr val="tx1"/>
                </a:solidFill>
              </a:rPr>
              <a:t>5G stakeholders will need to gain an understanding of the variety of industries that are potential markets, and their respective pertinent use cases </a:t>
            </a:r>
          </a:p>
          <a:p>
            <a:pPr marL="171450" indent="-171450">
              <a:buFont typeface="Arial" panose="020B0604020202020204" pitchFamily="34" charset="0"/>
              <a:buChar char="•"/>
              <a:defRPr/>
            </a:pPr>
            <a:r>
              <a:rPr lang="en-US" sz="1100" dirty="0" smtClean="0">
                <a:solidFill>
                  <a:schemeClr val="tx1"/>
                </a:solidFill>
              </a:rPr>
              <a:t>These applications will determine network requirements</a:t>
            </a:r>
          </a:p>
          <a:p>
            <a:pPr marL="171450" indent="-171450">
              <a:buFont typeface="Arial" panose="020B0604020202020204" pitchFamily="34" charset="0"/>
              <a:buChar char="•"/>
              <a:defRPr/>
            </a:pPr>
            <a:r>
              <a:rPr lang="en-US" sz="1100" dirty="0" smtClean="0">
                <a:solidFill>
                  <a:schemeClr val="tx1"/>
                </a:solidFill>
              </a:rPr>
              <a:t>The stronger understanding 5G players have of these applications, the more </a:t>
            </a:r>
            <a:r>
              <a:rPr lang="en-US" sz="1100" dirty="0" smtClean="0">
                <a:solidFill>
                  <a:schemeClr val="tx1"/>
                </a:solidFill>
              </a:rPr>
              <a:t>likely they are to establish </a:t>
            </a:r>
            <a:r>
              <a:rPr lang="en-US" sz="1100" dirty="0" smtClean="0">
                <a:solidFill>
                  <a:schemeClr val="tx1"/>
                </a:solidFill>
              </a:rPr>
              <a:t>traction in the market</a:t>
            </a:r>
            <a:endParaRPr lang="en-US" sz="1100" dirty="0">
              <a:solidFill>
                <a:schemeClr val="tx1"/>
              </a:solidFill>
            </a:endParaRPr>
          </a:p>
        </p:txBody>
      </p:sp>
      <p:pic>
        <p:nvPicPr>
          <p:cNvPr id="6" name="Picture 5"/>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606587" y="4144692"/>
            <a:ext cx="865698" cy="865698"/>
          </a:xfrm>
          <a:prstGeom prst="rect">
            <a:avLst/>
          </a:prstGeom>
        </p:spPr>
      </p:pic>
    </p:spTree>
    <p:extLst>
      <p:ext uri="{BB962C8B-B14F-4D97-AF65-F5344CB8AC3E}">
        <p14:creationId xmlns:p14="http://schemas.microsoft.com/office/powerpoint/2010/main" val="111118352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NJPC 2015">
      <a:majorFont>
        <a:latin typeface="Georgia"/>
        <a:ea typeface=""/>
        <a:cs typeface=""/>
      </a:majorFont>
      <a:minorFont>
        <a:latin typeface="Calibri Light"/>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mplate - Sept 2015.potx [Last saved by user]" id="{05A0779B-6B4A-4FB5-AF38-380C9E86D1DC}" vid="{9EDD7FE6-55FD-4C46-8B44-3BEC13B5737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Template - Sept 2015</Template>
  <TotalTime>21604</TotalTime>
  <Words>2717</Words>
  <Application>Microsoft Office PowerPoint</Application>
  <PresentationFormat>On-screen Show (4:3)</PresentationFormat>
  <Paragraphs>326</Paragraphs>
  <Slides>16</Slides>
  <Notes>11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MS PGothic</vt:lpstr>
      <vt:lpstr>MS PGothic</vt:lpstr>
      <vt:lpstr>Arial</vt:lpstr>
      <vt:lpstr>Calibri</vt:lpstr>
      <vt:lpstr>Calibri Light</vt:lpstr>
      <vt:lpstr>FreightSans Pro Book</vt:lpstr>
      <vt:lpstr>Georgia</vt:lpstr>
      <vt:lpstr>Office Theme</vt:lpstr>
      <vt:lpstr>The future of 5G</vt:lpstr>
      <vt:lpstr>Transitioning to a 5G economy </vt:lpstr>
      <vt:lpstr>5G allows more users to do everything previous generations enabled, but faster </vt:lpstr>
      <vt:lpstr>5G technology has the potential to have global economic impact in a variety of ways</vt:lpstr>
      <vt:lpstr>Likely stages of 5G deployment and applications</vt:lpstr>
      <vt:lpstr>Enhanced mobile broadband (EMBB)</vt:lpstr>
      <vt:lpstr>Massive Internet of things (MIoT)</vt:lpstr>
      <vt:lpstr>Mission critical services (MCS)</vt:lpstr>
      <vt:lpstr>A fruitful 5G ecosystem is contingent on multiple factors</vt:lpstr>
      <vt:lpstr>Economic projections of 5G contributions</vt:lpstr>
      <vt:lpstr>Breakdown of global economic activity enabled by 5G</vt:lpstr>
      <vt:lpstr>Manufacturing industry expected to have largest boost in output through 5G implementation</vt:lpstr>
      <vt:lpstr>Projected percentage of industry output enabled by 5G technology</vt:lpstr>
      <vt:lpstr>5G value chain has potential global impact based on employment and investment</vt:lpstr>
      <vt:lpstr>5G technology expected to provide sustainable economic growth on a global scale</vt:lpstr>
      <vt:lpstr>More than ever, policy will need to keep pace with technology when 5G is implemented</vt:lpstr>
    </vt:vector>
  </TitlesOfParts>
  <Company>Atlantic Media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Center</dc:title>
  <dc:creator>Bari, Afzal</dc:creator>
  <cp:lastModifiedBy>Chen, Yanni</cp:lastModifiedBy>
  <cp:revision>398</cp:revision>
  <cp:lastPrinted>2015-11-18T15:13:09Z</cp:lastPrinted>
  <dcterms:created xsi:type="dcterms:W3CDTF">2015-09-24T14:51:57Z</dcterms:created>
  <dcterms:modified xsi:type="dcterms:W3CDTF">2017-03-20T21:40:59Z</dcterms:modified>
</cp:coreProperties>
</file>