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770"/>
    <a:srgbClr val="A0B277"/>
    <a:srgbClr val="70ACE2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2" autoAdjust="0"/>
    <p:restoredTop sz="94689"/>
  </p:normalViewPr>
  <p:slideViewPr>
    <p:cSldViewPr snapToGrid="0">
      <p:cViewPr varScale="1">
        <p:scale>
          <a:sx n="67" d="100"/>
          <a:sy n="67" d="100"/>
        </p:scale>
        <p:origin x="1086" y="54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2/16/2017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2/16/2017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charset="-128"/>
              <a:cs typeface="MS PGothic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9pPr>
          </a:lstStyle>
          <a:p>
            <a:fld id="{88C87FCC-277B-DB4B-A730-CE00B0F68DBA}" type="slidenum">
              <a:rPr lang="en-US" altLang="en-US">
                <a:latin typeface="Calibri" charset="0"/>
              </a:rPr>
              <a:pPr/>
              <a:t>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2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7964040" y="233363"/>
            <a:ext cx="1162498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FOOD BILL: SNAP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267" name="Slide Number Placeholder 716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86496D-4107-6A44-8398-43406D7B8E6D}" type="slidenum">
              <a:rPr lang="en-US" altLang="en-US" sz="1000">
                <a:solidFill>
                  <a:srgbClr val="3B3838"/>
                </a:solidFill>
                <a:latin typeface="Calibri Light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0</a:t>
            </a:fld>
            <a:endParaRPr lang="en-US" altLang="en-US" sz="1000">
              <a:solidFill>
                <a:srgbClr val="3B3838"/>
              </a:solidFill>
              <a:latin typeface="Calibri Light" charset="0"/>
            </a:endParaRPr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Takeaways from the Feb. 16 House Agriculture Committee hearing on “Pros and Cons of Restricting SNAP Purchases”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419100" y="1500188"/>
            <a:ext cx="849630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Support for restricting sweetened foods &amp; beverages did not fall on party lines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28599" y="2013534"/>
            <a:ext cx="4171951" cy="2858087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5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</a:rPr>
              <a:t>Witnesses</a:t>
            </a:r>
            <a:endParaRPr lang="en-US" sz="1100" b="1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Leslie Sarasin – CEO, Food </a:t>
            </a:r>
            <a:r>
              <a:rPr lang="en-US" sz="1100" dirty="0">
                <a:solidFill>
                  <a:schemeClr val="tx1"/>
                </a:solidFill>
              </a:rPr>
              <a:t>Marketing </a:t>
            </a:r>
            <a:r>
              <a:rPr lang="en-US" sz="1100" dirty="0" smtClean="0">
                <a:solidFill>
                  <a:schemeClr val="tx1"/>
                </a:solidFill>
              </a:rPr>
              <a:t>Institute</a:t>
            </a:r>
          </a:p>
          <a:p>
            <a:pPr marL="40640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Does </a:t>
            </a:r>
            <a:r>
              <a:rPr lang="en-US" sz="1100" dirty="0">
                <a:solidFill>
                  <a:schemeClr val="tx1"/>
                </a:solidFill>
              </a:rPr>
              <a:t>not support restrictions because of cost of program and difficulty in </a:t>
            </a:r>
            <a:r>
              <a:rPr lang="en-US" sz="1100" dirty="0" smtClean="0">
                <a:solidFill>
                  <a:schemeClr val="tx1"/>
                </a:solidFill>
              </a:rPr>
              <a:t>implementation</a:t>
            </a: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John Weidman – Dep. Exec. Director, The Food Trust</a:t>
            </a:r>
          </a:p>
          <a:p>
            <a:pPr marL="400050" lvl="1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</a:rPr>
              <a:t>Supports education programs and incentivizing healthy food options; did not opine on restricting </a:t>
            </a:r>
            <a:r>
              <a:rPr lang="en-US" sz="1100" dirty="0" smtClean="0">
                <a:solidFill>
                  <a:schemeClr val="tx1"/>
                </a:solidFill>
              </a:rPr>
              <a:t>sweets</a:t>
            </a: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Brian Wansink – Director, Cornell’s Food and Brand Lab</a:t>
            </a:r>
          </a:p>
          <a:p>
            <a:pPr marL="40640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Supports restricted SNAP purchases within the incentivized system he tested in Norway</a:t>
            </a: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Angela Rachidi – Research Fellow, AEI</a:t>
            </a:r>
          </a:p>
          <a:p>
            <a:pPr marL="40640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Supports pilot programs to research the effects of banning sweetened beverages from SNAP</a:t>
            </a:r>
            <a:endParaRPr lang="en-US" sz="11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Diane Whitmore Schanzenbach – Director, Brookings’ Hamilton Project</a:t>
            </a:r>
          </a:p>
          <a:p>
            <a:pPr marL="4000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Does not support restrictions because of implementation problems; supports greater funding </a:t>
            </a:r>
            <a:r>
              <a:rPr lang="en-US" sz="1100" dirty="0" smtClean="0">
                <a:solidFill>
                  <a:schemeClr val="tx1"/>
                </a:solidFill>
              </a:rPr>
              <a:t>for SNAP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February 16, 2017 |  Daniel Stublen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11277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0" y="6321107"/>
            <a:ext cx="9144000" cy="24701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House Committee on Agriculture, “Hearing on the Pros and Cons of Restricting SNAP Purchases,” February 16, 2017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90311" y="3174246"/>
            <a:ext cx="3958389" cy="2858087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5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</a:rPr>
              <a:t>Highlights of representatives’ questions</a:t>
            </a:r>
            <a:endParaRPr lang="en-US" sz="1100" b="1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David Scott (D-GA13)</a:t>
            </a:r>
          </a:p>
          <a:p>
            <a:pPr marL="406400" lvl="1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Against the limiting of sweets as it would impede the “pursuit of happiness”; argues lack of exercise is main cause of obesity</a:t>
            </a:r>
            <a:endParaRPr lang="en-US" sz="11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Jim McGovern (D-MA02)</a:t>
            </a:r>
          </a:p>
          <a:p>
            <a:pPr marL="406400" lvl="1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Does not think the committee should be the “food police”; supports increasing SNAP benefits to increase health benefits</a:t>
            </a:r>
          </a:p>
          <a:p>
            <a:pPr indent="-22225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Doug LaMalfa (R-CA01)</a:t>
            </a:r>
            <a:endParaRPr lang="en-US" sz="1100" dirty="0">
              <a:solidFill>
                <a:schemeClr val="tx1"/>
              </a:solidFill>
            </a:endParaRPr>
          </a:p>
          <a:p>
            <a:pPr marL="4000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Supports effort to restrict SNAP to combat obesity epidemic</a:t>
            </a:r>
          </a:p>
          <a:p>
            <a:pPr marL="4000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Skeptical of arguments that say restricting sweets would be too difficult because of implementation problems</a:t>
            </a:r>
          </a:p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John Faso (R-NY19)</a:t>
            </a:r>
          </a:p>
          <a:p>
            <a:pPr marL="400050" lvl="1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Supports </a:t>
            </a:r>
            <a:r>
              <a:rPr lang="en-US" sz="1100" dirty="0" smtClean="0">
                <a:solidFill>
                  <a:schemeClr val="tx1"/>
                </a:solidFill>
              </a:rPr>
              <a:t>researching the removal of </a:t>
            </a:r>
            <a:r>
              <a:rPr lang="en-US" sz="1100" dirty="0" smtClean="0">
                <a:solidFill>
                  <a:schemeClr val="tx1"/>
                </a:solidFill>
              </a:rPr>
              <a:t>sodas that “add no nutritional </a:t>
            </a:r>
            <a:r>
              <a:rPr lang="en-US" sz="1100" dirty="0" smtClean="0">
                <a:solidFill>
                  <a:schemeClr val="tx1"/>
                </a:solidFill>
              </a:rPr>
              <a:t>value” from SNAP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6080" y="2013534"/>
            <a:ext cx="1466850" cy="1003067"/>
          </a:xfrm>
          <a:prstGeom prst="rect">
            <a:avLst/>
          </a:prstGeom>
        </p:spPr>
      </p:pic>
      <p:pic>
        <p:nvPicPr>
          <p:cNvPr id="17414" name="Picture 6" descr="Image result for supplemental nutrition assistance program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947" y="5111363"/>
            <a:ext cx="1470024" cy="92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12958</TotalTime>
  <Words>292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FreightSans Pro Book</vt:lpstr>
      <vt:lpstr>Georgia</vt:lpstr>
      <vt:lpstr>Office Theme</vt:lpstr>
      <vt:lpstr>Takeaways from the Feb. 16 House Agriculture Committee hearing on “Pros and Cons of Restricting SNAP Purchases”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Stublen, Daniel</cp:lastModifiedBy>
  <cp:revision>326</cp:revision>
  <cp:lastPrinted>2015-11-18T15:13:09Z</cp:lastPrinted>
  <dcterms:created xsi:type="dcterms:W3CDTF">2015-09-24T14:51:57Z</dcterms:created>
  <dcterms:modified xsi:type="dcterms:W3CDTF">2017-02-16T20:02:22Z</dcterms:modified>
</cp:coreProperties>
</file>